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omments/modernComment_117_35E6C7F3.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54" r:id="rId5"/>
    <p:sldMasterId id="2147483774" r:id="rId6"/>
  </p:sldMasterIdLst>
  <p:notesMasterIdLst>
    <p:notesMasterId r:id="rId20"/>
  </p:notesMasterIdLst>
  <p:handoutMasterIdLst>
    <p:handoutMasterId r:id="rId21"/>
  </p:handoutMasterIdLst>
  <p:sldIdLst>
    <p:sldId id="279" r:id="rId7"/>
    <p:sldId id="282" r:id="rId8"/>
    <p:sldId id="285" r:id="rId9"/>
    <p:sldId id="286" r:id="rId10"/>
    <p:sldId id="287" r:id="rId11"/>
    <p:sldId id="288" r:id="rId12"/>
    <p:sldId id="290" r:id="rId13"/>
    <p:sldId id="291" r:id="rId14"/>
    <p:sldId id="292" r:id="rId15"/>
    <p:sldId id="293" r:id="rId16"/>
    <p:sldId id="294" r:id="rId17"/>
    <p:sldId id="289" r:id="rId18"/>
    <p:sldId id="28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7368" userDrawn="1">
          <p15:clr>
            <a:srgbClr val="A4A3A4"/>
          </p15:clr>
        </p15:guide>
        <p15:guide id="4" orient="horz" pos="368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A522400-A8AE-5C91-1D81-E99F9AD1ECE5}" name="Jill Emmerzaal" initials="" userId="S::jill.emmerzaal@mail.mcgill.ca::9be7b5a1-3566-4990-a00f-c4219f4237e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E31B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707" autoAdjust="0"/>
    <p:restoredTop sz="65977"/>
  </p:normalViewPr>
  <p:slideViewPr>
    <p:cSldViewPr snapToGrid="0">
      <p:cViewPr varScale="1">
        <p:scale>
          <a:sx n="78" d="100"/>
          <a:sy n="78" d="100"/>
        </p:scale>
        <p:origin x="1432" y="168"/>
      </p:cViewPr>
      <p:guideLst>
        <p:guide pos="7368"/>
        <p:guide orient="horz" pos="3680"/>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118" d="100"/>
          <a:sy n="118" d="100"/>
        </p:scale>
        <p:origin x="3952" y="21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presProps" Target="pres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ll Emmerzaal" userId="9be7b5a1-3566-4990-a00f-c4219f4237e6" providerId="ADAL" clId="{A61F113B-7826-2849-B80D-A300CD42BBC3}"/>
    <pc:docChg chg="undo custSel addSld delSld modSld">
      <pc:chgData name="Jill Emmerzaal" userId="9be7b5a1-3566-4990-a00f-c4219f4237e6" providerId="ADAL" clId="{A61F113B-7826-2849-B80D-A300CD42BBC3}" dt="2024-07-29T18:01:44.681" v="1729" actId="2696"/>
      <pc:docMkLst>
        <pc:docMk/>
      </pc:docMkLst>
      <pc:sldChg chg="new del">
        <pc:chgData name="Jill Emmerzaal" userId="9be7b5a1-3566-4990-a00f-c4219f4237e6" providerId="ADAL" clId="{A61F113B-7826-2849-B80D-A300CD42BBC3}" dt="2024-07-29T16:02:23.012" v="434" actId="2696"/>
        <pc:sldMkLst>
          <pc:docMk/>
          <pc:sldMk cId="2200683428" sldId="268"/>
        </pc:sldMkLst>
      </pc:sldChg>
      <pc:sldChg chg="modSp new mod">
        <pc:chgData name="Jill Emmerzaal" userId="9be7b5a1-3566-4990-a00f-c4219f4237e6" providerId="ADAL" clId="{A61F113B-7826-2849-B80D-A300CD42BBC3}" dt="2024-07-29T16:02:03.699" v="433" actId="313"/>
        <pc:sldMkLst>
          <pc:docMk/>
          <pc:sldMk cId="273529516" sldId="269"/>
        </pc:sldMkLst>
        <pc:spChg chg="mod">
          <ac:chgData name="Jill Emmerzaal" userId="9be7b5a1-3566-4990-a00f-c4219f4237e6" providerId="ADAL" clId="{A61F113B-7826-2849-B80D-A300CD42BBC3}" dt="2024-07-29T16:00:25.346" v="432" actId="20577"/>
          <ac:spMkLst>
            <pc:docMk/>
            <pc:sldMk cId="273529516" sldId="269"/>
            <ac:spMk id="2" creationId="{F4245B3B-7C5D-EC00-F506-9D96889A3EA0}"/>
          </ac:spMkLst>
        </pc:spChg>
        <pc:spChg chg="mod">
          <ac:chgData name="Jill Emmerzaal" userId="9be7b5a1-3566-4990-a00f-c4219f4237e6" providerId="ADAL" clId="{A61F113B-7826-2849-B80D-A300CD42BBC3}" dt="2024-07-29T15:55:31.580" v="206" actId="313"/>
          <ac:spMkLst>
            <pc:docMk/>
            <pc:sldMk cId="273529516" sldId="269"/>
            <ac:spMk id="3" creationId="{DEFCCA04-C441-1BF0-1E2C-E8B8040A70A0}"/>
          </ac:spMkLst>
        </pc:spChg>
        <pc:spChg chg="mod">
          <ac:chgData name="Jill Emmerzaal" userId="9be7b5a1-3566-4990-a00f-c4219f4237e6" providerId="ADAL" clId="{A61F113B-7826-2849-B80D-A300CD42BBC3}" dt="2024-07-29T16:02:03.699" v="433" actId="313"/>
          <ac:spMkLst>
            <pc:docMk/>
            <pc:sldMk cId="273529516" sldId="269"/>
            <ac:spMk id="4" creationId="{F58A26C4-69BB-4547-643E-99EE1D5ACCD7}"/>
          </ac:spMkLst>
        </pc:spChg>
      </pc:sldChg>
      <pc:sldChg chg="modSp new mod">
        <pc:chgData name="Jill Emmerzaal" userId="9be7b5a1-3566-4990-a00f-c4219f4237e6" providerId="ADAL" clId="{A61F113B-7826-2849-B80D-A300CD42BBC3}" dt="2024-07-29T16:17:49.857" v="737" actId="20577"/>
        <pc:sldMkLst>
          <pc:docMk/>
          <pc:sldMk cId="1421433939" sldId="270"/>
        </pc:sldMkLst>
        <pc:spChg chg="mod">
          <ac:chgData name="Jill Emmerzaal" userId="9be7b5a1-3566-4990-a00f-c4219f4237e6" providerId="ADAL" clId="{A61F113B-7826-2849-B80D-A300CD42BBC3}" dt="2024-07-29T16:17:49.857" v="737" actId="20577"/>
          <ac:spMkLst>
            <pc:docMk/>
            <pc:sldMk cId="1421433939" sldId="270"/>
            <ac:spMk id="2" creationId="{5D0F18A5-76A2-EC56-BE8D-DEFFADBFDDAB}"/>
          </ac:spMkLst>
        </pc:spChg>
        <pc:spChg chg="mod">
          <ac:chgData name="Jill Emmerzaal" userId="9be7b5a1-3566-4990-a00f-c4219f4237e6" providerId="ADAL" clId="{A61F113B-7826-2849-B80D-A300CD42BBC3}" dt="2024-07-29T16:14:21.985" v="523" actId="20577"/>
          <ac:spMkLst>
            <pc:docMk/>
            <pc:sldMk cId="1421433939" sldId="270"/>
            <ac:spMk id="3" creationId="{BC756E18-0B1E-791D-7621-F6C1B3182D81}"/>
          </ac:spMkLst>
        </pc:spChg>
        <pc:spChg chg="mod">
          <ac:chgData name="Jill Emmerzaal" userId="9be7b5a1-3566-4990-a00f-c4219f4237e6" providerId="ADAL" clId="{A61F113B-7826-2849-B80D-A300CD42BBC3}" dt="2024-07-29T16:02:40.331" v="454" actId="20577"/>
          <ac:spMkLst>
            <pc:docMk/>
            <pc:sldMk cId="1421433939" sldId="270"/>
            <ac:spMk id="4" creationId="{C27CC4B1-0F1C-5DF5-BDD8-D7D878062D7D}"/>
          </ac:spMkLst>
        </pc:spChg>
      </pc:sldChg>
      <pc:sldChg chg="modSp new mod">
        <pc:chgData name="Jill Emmerzaal" userId="9be7b5a1-3566-4990-a00f-c4219f4237e6" providerId="ADAL" clId="{A61F113B-7826-2849-B80D-A300CD42BBC3}" dt="2024-07-29T17:13:37.293" v="878" actId="313"/>
        <pc:sldMkLst>
          <pc:docMk/>
          <pc:sldMk cId="1641282714" sldId="271"/>
        </pc:sldMkLst>
        <pc:spChg chg="mod">
          <ac:chgData name="Jill Emmerzaal" userId="9be7b5a1-3566-4990-a00f-c4219f4237e6" providerId="ADAL" clId="{A61F113B-7826-2849-B80D-A300CD42BBC3}" dt="2024-07-29T17:13:37.293" v="878" actId="313"/>
          <ac:spMkLst>
            <pc:docMk/>
            <pc:sldMk cId="1641282714" sldId="271"/>
            <ac:spMk id="2" creationId="{1547CE04-531A-5F02-32E6-4DA71403042F}"/>
          </ac:spMkLst>
        </pc:spChg>
        <pc:spChg chg="mod">
          <ac:chgData name="Jill Emmerzaal" userId="9be7b5a1-3566-4990-a00f-c4219f4237e6" providerId="ADAL" clId="{A61F113B-7826-2849-B80D-A300CD42BBC3}" dt="2024-07-29T17:12:41.445" v="764"/>
          <ac:spMkLst>
            <pc:docMk/>
            <pc:sldMk cId="1641282714" sldId="271"/>
            <ac:spMk id="3" creationId="{02E41881-8C7E-9CF2-01B3-84DBC0C26CF7}"/>
          </ac:spMkLst>
        </pc:spChg>
        <pc:spChg chg="mod">
          <ac:chgData name="Jill Emmerzaal" userId="9be7b5a1-3566-4990-a00f-c4219f4237e6" providerId="ADAL" clId="{A61F113B-7826-2849-B80D-A300CD42BBC3}" dt="2024-07-29T17:12:52.374" v="787" actId="20577"/>
          <ac:spMkLst>
            <pc:docMk/>
            <pc:sldMk cId="1641282714" sldId="271"/>
            <ac:spMk id="4" creationId="{5D79FE10-D997-B0BB-495A-759245836E49}"/>
          </ac:spMkLst>
        </pc:spChg>
      </pc:sldChg>
      <pc:sldChg chg="modSp new mod">
        <pc:chgData name="Jill Emmerzaal" userId="9be7b5a1-3566-4990-a00f-c4219f4237e6" providerId="ADAL" clId="{A61F113B-7826-2849-B80D-A300CD42BBC3}" dt="2024-07-29T17:17:09.511" v="1098" actId="20577"/>
        <pc:sldMkLst>
          <pc:docMk/>
          <pc:sldMk cId="1820429761" sldId="272"/>
        </pc:sldMkLst>
        <pc:spChg chg="mod">
          <ac:chgData name="Jill Emmerzaal" userId="9be7b5a1-3566-4990-a00f-c4219f4237e6" providerId="ADAL" clId="{A61F113B-7826-2849-B80D-A300CD42BBC3}" dt="2024-07-29T17:17:09.511" v="1098" actId="20577"/>
          <ac:spMkLst>
            <pc:docMk/>
            <pc:sldMk cId="1820429761" sldId="272"/>
            <ac:spMk id="2" creationId="{8C5139D6-C96D-7048-D48D-5438C80E2740}"/>
          </ac:spMkLst>
        </pc:spChg>
        <pc:spChg chg="mod">
          <ac:chgData name="Jill Emmerzaal" userId="9be7b5a1-3566-4990-a00f-c4219f4237e6" providerId="ADAL" clId="{A61F113B-7826-2849-B80D-A300CD42BBC3}" dt="2024-07-29T17:15:40.455" v="913" actId="20577"/>
          <ac:spMkLst>
            <pc:docMk/>
            <pc:sldMk cId="1820429761" sldId="272"/>
            <ac:spMk id="3" creationId="{0B2C41B0-CD49-58FE-9DDD-E3E2682FBD17}"/>
          </ac:spMkLst>
        </pc:spChg>
        <pc:spChg chg="mod">
          <ac:chgData name="Jill Emmerzaal" userId="9be7b5a1-3566-4990-a00f-c4219f4237e6" providerId="ADAL" clId="{A61F113B-7826-2849-B80D-A300CD42BBC3}" dt="2024-07-29T17:14:36.393" v="909" actId="20577"/>
          <ac:spMkLst>
            <pc:docMk/>
            <pc:sldMk cId="1820429761" sldId="272"/>
            <ac:spMk id="4" creationId="{75676597-2246-4A7F-CDB1-82E4A92FBDDE}"/>
          </ac:spMkLst>
        </pc:spChg>
      </pc:sldChg>
      <pc:sldChg chg="modSp new mod">
        <pc:chgData name="Jill Emmerzaal" userId="9be7b5a1-3566-4990-a00f-c4219f4237e6" providerId="ADAL" clId="{A61F113B-7826-2849-B80D-A300CD42BBC3}" dt="2024-07-29T17:24:02.946" v="1103"/>
        <pc:sldMkLst>
          <pc:docMk/>
          <pc:sldMk cId="743065437" sldId="273"/>
        </pc:sldMkLst>
        <pc:spChg chg="mod">
          <ac:chgData name="Jill Emmerzaal" userId="9be7b5a1-3566-4990-a00f-c4219f4237e6" providerId="ADAL" clId="{A61F113B-7826-2849-B80D-A300CD42BBC3}" dt="2024-07-29T17:24:02.946" v="1103"/>
          <ac:spMkLst>
            <pc:docMk/>
            <pc:sldMk cId="743065437" sldId="273"/>
            <ac:spMk id="3" creationId="{D5D00AB7-0BF2-34C1-4BBD-CF0E818A10B4}"/>
          </ac:spMkLst>
        </pc:spChg>
        <pc:spChg chg="mod">
          <ac:chgData name="Jill Emmerzaal" userId="9be7b5a1-3566-4990-a00f-c4219f4237e6" providerId="ADAL" clId="{A61F113B-7826-2849-B80D-A300CD42BBC3}" dt="2024-07-29T17:23:41.733" v="1101"/>
          <ac:spMkLst>
            <pc:docMk/>
            <pc:sldMk cId="743065437" sldId="273"/>
            <ac:spMk id="4" creationId="{16F132ED-CD92-A01C-FB28-7AFFA2DFFCF7}"/>
          </ac:spMkLst>
        </pc:spChg>
      </pc:sldChg>
      <pc:sldChg chg="modSp new mod">
        <pc:chgData name="Jill Emmerzaal" userId="9be7b5a1-3566-4990-a00f-c4219f4237e6" providerId="ADAL" clId="{A61F113B-7826-2849-B80D-A300CD42BBC3}" dt="2024-07-29T17:33:50.639" v="1442" actId="20577"/>
        <pc:sldMkLst>
          <pc:docMk/>
          <pc:sldMk cId="1948694416" sldId="274"/>
        </pc:sldMkLst>
        <pc:spChg chg="mod">
          <ac:chgData name="Jill Emmerzaal" userId="9be7b5a1-3566-4990-a00f-c4219f4237e6" providerId="ADAL" clId="{A61F113B-7826-2849-B80D-A300CD42BBC3}" dt="2024-07-29T17:33:50.639" v="1442" actId="20577"/>
          <ac:spMkLst>
            <pc:docMk/>
            <pc:sldMk cId="1948694416" sldId="274"/>
            <ac:spMk id="2" creationId="{BBE59DA6-DCC6-537A-1830-111E4362FB21}"/>
          </ac:spMkLst>
        </pc:spChg>
        <pc:spChg chg="mod">
          <ac:chgData name="Jill Emmerzaal" userId="9be7b5a1-3566-4990-a00f-c4219f4237e6" providerId="ADAL" clId="{A61F113B-7826-2849-B80D-A300CD42BBC3}" dt="2024-07-29T17:33:02.297" v="1291" actId="313"/>
          <ac:spMkLst>
            <pc:docMk/>
            <pc:sldMk cId="1948694416" sldId="274"/>
            <ac:spMk id="3" creationId="{8FFE1ECE-7DB1-1432-A895-220C8BB30D10}"/>
          </ac:spMkLst>
        </pc:spChg>
        <pc:spChg chg="mod">
          <ac:chgData name="Jill Emmerzaal" userId="9be7b5a1-3566-4990-a00f-c4219f4237e6" providerId="ADAL" clId="{A61F113B-7826-2849-B80D-A300CD42BBC3}" dt="2024-07-29T17:32:16.108" v="1130" actId="20577"/>
          <ac:spMkLst>
            <pc:docMk/>
            <pc:sldMk cId="1948694416" sldId="274"/>
            <ac:spMk id="4" creationId="{844CB71C-B8BD-4EA7-C1AE-2A825AE56E4C}"/>
          </ac:spMkLst>
        </pc:spChg>
      </pc:sldChg>
      <pc:sldChg chg="modSp new mod">
        <pc:chgData name="Jill Emmerzaal" userId="9be7b5a1-3566-4990-a00f-c4219f4237e6" providerId="ADAL" clId="{A61F113B-7826-2849-B80D-A300CD42BBC3}" dt="2024-07-29T17:50:20.583" v="1487" actId="20577"/>
        <pc:sldMkLst>
          <pc:docMk/>
          <pc:sldMk cId="2774587666" sldId="275"/>
        </pc:sldMkLst>
        <pc:spChg chg="mod">
          <ac:chgData name="Jill Emmerzaal" userId="9be7b5a1-3566-4990-a00f-c4219f4237e6" providerId="ADAL" clId="{A61F113B-7826-2849-B80D-A300CD42BBC3}" dt="2024-07-29T17:50:20.583" v="1487" actId="20577"/>
          <ac:spMkLst>
            <pc:docMk/>
            <pc:sldMk cId="2774587666" sldId="275"/>
            <ac:spMk id="2" creationId="{03AA1235-969D-ADAC-8116-2FDFEA7A86CE}"/>
          </ac:spMkLst>
        </pc:spChg>
        <pc:spChg chg="mod">
          <ac:chgData name="Jill Emmerzaal" userId="9be7b5a1-3566-4990-a00f-c4219f4237e6" providerId="ADAL" clId="{A61F113B-7826-2849-B80D-A300CD42BBC3}" dt="2024-07-29T17:50:08.078" v="1474"/>
          <ac:spMkLst>
            <pc:docMk/>
            <pc:sldMk cId="2774587666" sldId="275"/>
            <ac:spMk id="3" creationId="{1FF192E7-57C2-8320-AC4B-CC8707FE5D87}"/>
          </ac:spMkLst>
        </pc:spChg>
        <pc:spChg chg="mod">
          <ac:chgData name="Jill Emmerzaal" userId="9be7b5a1-3566-4990-a00f-c4219f4237e6" providerId="ADAL" clId="{A61F113B-7826-2849-B80D-A300CD42BBC3}" dt="2024-07-29T17:46:50.444" v="1469" actId="20577"/>
          <ac:spMkLst>
            <pc:docMk/>
            <pc:sldMk cId="2774587666" sldId="275"/>
            <ac:spMk id="4" creationId="{C383CD27-A932-3D01-A6C9-F5FCA9DD9CD6}"/>
          </ac:spMkLst>
        </pc:spChg>
      </pc:sldChg>
      <pc:sldChg chg="modSp new mod">
        <pc:chgData name="Jill Emmerzaal" userId="9be7b5a1-3566-4990-a00f-c4219f4237e6" providerId="ADAL" clId="{A61F113B-7826-2849-B80D-A300CD42BBC3}" dt="2024-07-29T17:52:04.107" v="1687" actId="313"/>
        <pc:sldMkLst>
          <pc:docMk/>
          <pc:sldMk cId="2253235463" sldId="276"/>
        </pc:sldMkLst>
        <pc:spChg chg="mod">
          <ac:chgData name="Jill Emmerzaal" userId="9be7b5a1-3566-4990-a00f-c4219f4237e6" providerId="ADAL" clId="{A61F113B-7826-2849-B80D-A300CD42BBC3}" dt="2024-07-29T17:52:04.107" v="1687" actId="313"/>
          <ac:spMkLst>
            <pc:docMk/>
            <pc:sldMk cId="2253235463" sldId="276"/>
            <ac:spMk id="2" creationId="{57DD5907-985B-BAB3-3573-17369812B20D}"/>
          </ac:spMkLst>
        </pc:spChg>
        <pc:spChg chg="mod">
          <ac:chgData name="Jill Emmerzaal" userId="9be7b5a1-3566-4990-a00f-c4219f4237e6" providerId="ADAL" clId="{A61F113B-7826-2849-B80D-A300CD42BBC3}" dt="2024-07-29T17:51:19.061" v="1548" actId="20577"/>
          <ac:spMkLst>
            <pc:docMk/>
            <pc:sldMk cId="2253235463" sldId="276"/>
            <ac:spMk id="3" creationId="{89852F75-42B8-6ECE-A411-D2EF45EB2F95}"/>
          </ac:spMkLst>
        </pc:spChg>
        <pc:spChg chg="mod">
          <ac:chgData name="Jill Emmerzaal" userId="9be7b5a1-3566-4990-a00f-c4219f4237e6" providerId="ADAL" clId="{A61F113B-7826-2849-B80D-A300CD42BBC3}" dt="2024-07-29T17:51:01.199" v="1544" actId="20577"/>
          <ac:spMkLst>
            <pc:docMk/>
            <pc:sldMk cId="2253235463" sldId="276"/>
            <ac:spMk id="4" creationId="{A1FA4C45-0418-3078-D218-F14B29B882D0}"/>
          </ac:spMkLst>
        </pc:spChg>
      </pc:sldChg>
      <pc:sldChg chg="modSp new mod">
        <pc:chgData name="Jill Emmerzaal" userId="9be7b5a1-3566-4990-a00f-c4219f4237e6" providerId="ADAL" clId="{A61F113B-7826-2849-B80D-A300CD42BBC3}" dt="2024-07-29T17:52:48.502" v="1727" actId="313"/>
        <pc:sldMkLst>
          <pc:docMk/>
          <pc:sldMk cId="3981315098" sldId="277"/>
        </pc:sldMkLst>
        <pc:spChg chg="mod">
          <ac:chgData name="Jill Emmerzaal" userId="9be7b5a1-3566-4990-a00f-c4219f4237e6" providerId="ADAL" clId="{A61F113B-7826-2849-B80D-A300CD42BBC3}" dt="2024-07-29T17:52:42.741" v="1726"/>
          <ac:spMkLst>
            <pc:docMk/>
            <pc:sldMk cId="3981315098" sldId="277"/>
            <ac:spMk id="3" creationId="{46AF6B37-4CCA-10A7-3436-46D490706276}"/>
          </ac:spMkLst>
        </pc:spChg>
        <pc:spChg chg="mod">
          <ac:chgData name="Jill Emmerzaal" userId="9be7b5a1-3566-4990-a00f-c4219f4237e6" providerId="ADAL" clId="{A61F113B-7826-2849-B80D-A300CD42BBC3}" dt="2024-07-29T17:52:48.502" v="1727" actId="313"/>
          <ac:spMkLst>
            <pc:docMk/>
            <pc:sldMk cId="3981315098" sldId="277"/>
            <ac:spMk id="4" creationId="{BD3CBFEB-5293-F255-CE8F-0696175FA9E7}"/>
          </ac:spMkLst>
        </pc:spChg>
      </pc:sldChg>
      <pc:sldChg chg="new del">
        <pc:chgData name="Jill Emmerzaal" userId="9be7b5a1-3566-4990-a00f-c4219f4237e6" providerId="ADAL" clId="{A61F113B-7826-2849-B80D-A300CD42BBC3}" dt="2024-07-29T18:01:44.681" v="1729" actId="2696"/>
        <pc:sldMkLst>
          <pc:docMk/>
          <pc:sldMk cId="524731961" sldId="278"/>
        </pc:sldMkLst>
      </pc:sldChg>
    </pc:docChg>
  </pc:docChgLst>
</pc:chgInfo>
</file>

<file path=ppt/comments/modernComment_117_35E6C7F3.xml><?xml version="1.0" encoding="utf-8"?>
<p188:cmLst xmlns:a="http://schemas.openxmlformats.org/drawingml/2006/main" xmlns:r="http://schemas.openxmlformats.org/officeDocument/2006/relationships" xmlns:p188="http://schemas.microsoft.com/office/powerpoint/2018/8/main">
  <p188:cm id="{79528E93-8AB1-A349-962D-306B5CBDC9DB}" authorId="{2A522400-A8AE-5C91-1D81-E99F9AD1ECE5}" created="2024-08-20T15:05:06.712">
    <pc:sldMkLst xmlns:pc="http://schemas.microsoft.com/office/powerpoint/2013/main/command">
      <pc:docMk/>
      <pc:sldMk cId="904316915" sldId="279"/>
    </pc:sldMkLst>
    <p188:txBody>
      <a:bodyPr/>
      <a:lstStyle/>
      <a:p>
        <a:r>
          <a:rPr lang="en-CA"/>
          <a:t>Add Viabhev?</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C6F68A-0554-4DE4-A1A5-B198CC4E1F37}" type="datetimeFigureOut">
              <a:rPr lang="en-US" smtClean="0"/>
              <a:t>9/3/24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8B0ECDB-3B7D-402B-A25D-216941630F4A}" type="slidenum">
              <a:rPr lang="en-US" smtClean="0"/>
              <a:t>‹#›</a:t>
            </a:fld>
            <a:endParaRPr lang="en-US"/>
          </a:p>
        </p:txBody>
      </p:sp>
    </p:spTree>
    <p:extLst>
      <p:ext uri="{BB962C8B-B14F-4D97-AF65-F5344CB8AC3E}">
        <p14:creationId xmlns:p14="http://schemas.microsoft.com/office/powerpoint/2010/main" val="19123923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6E87F2-589F-364A-9E86-8211E14D6987}" type="datetimeFigureOut">
              <a:rPr lang="en-CA" smtClean="0"/>
              <a:t>2024-09-03</a:t>
            </a:fld>
            <a:endParaRPr lang="en-CA"/>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CA"/>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DD3086-F793-E345-886E-8D1F351D8B1C}" type="slidenum">
              <a:rPr lang="en-CA" smtClean="0"/>
              <a:t>‹#›</a:t>
            </a:fld>
            <a:endParaRPr lang="en-CA"/>
          </a:p>
        </p:txBody>
      </p:sp>
    </p:spTree>
    <p:extLst>
      <p:ext uri="{BB962C8B-B14F-4D97-AF65-F5344CB8AC3E}">
        <p14:creationId xmlns:p14="http://schemas.microsoft.com/office/powerpoint/2010/main" val="1955076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a:t>
            </a:fld>
            <a:endParaRPr lang="en-CA"/>
          </a:p>
        </p:txBody>
      </p:sp>
    </p:spTree>
    <p:extLst>
      <p:ext uri="{BB962C8B-B14F-4D97-AF65-F5344CB8AC3E}">
        <p14:creationId xmlns:p14="http://schemas.microsoft.com/office/powerpoint/2010/main" val="19353240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10</a:t>
            </a:fld>
            <a:endParaRPr lang="en-CA"/>
          </a:p>
        </p:txBody>
      </p:sp>
    </p:spTree>
    <p:extLst>
      <p:ext uri="{BB962C8B-B14F-4D97-AF65-F5344CB8AC3E}">
        <p14:creationId xmlns:p14="http://schemas.microsoft.com/office/powerpoint/2010/main" val="3941776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11</a:t>
            </a:fld>
            <a:endParaRPr lang="en-CA"/>
          </a:p>
        </p:txBody>
      </p:sp>
    </p:spTree>
    <p:extLst>
      <p:ext uri="{BB962C8B-B14F-4D97-AF65-F5344CB8AC3E}">
        <p14:creationId xmlns:p14="http://schemas.microsoft.com/office/powerpoint/2010/main" val="797572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12</a:t>
            </a:fld>
            <a:endParaRPr lang="en-CA"/>
          </a:p>
        </p:txBody>
      </p:sp>
    </p:spTree>
    <p:extLst>
      <p:ext uri="{BB962C8B-B14F-4D97-AF65-F5344CB8AC3E}">
        <p14:creationId xmlns:p14="http://schemas.microsoft.com/office/powerpoint/2010/main" val="1129254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2</a:t>
            </a:fld>
            <a:endParaRPr lang="en-CA"/>
          </a:p>
        </p:txBody>
      </p:sp>
    </p:spTree>
    <p:extLst>
      <p:ext uri="{BB962C8B-B14F-4D97-AF65-F5344CB8AC3E}">
        <p14:creationId xmlns:p14="http://schemas.microsoft.com/office/powerpoint/2010/main" val="2584770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3</a:t>
            </a:fld>
            <a:endParaRPr lang="en-CA"/>
          </a:p>
        </p:txBody>
      </p:sp>
    </p:spTree>
    <p:extLst>
      <p:ext uri="{BB962C8B-B14F-4D97-AF65-F5344CB8AC3E}">
        <p14:creationId xmlns:p14="http://schemas.microsoft.com/office/powerpoint/2010/main" val="3292264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4</a:t>
            </a:fld>
            <a:endParaRPr lang="en-CA"/>
          </a:p>
        </p:txBody>
      </p:sp>
    </p:spTree>
    <p:extLst>
      <p:ext uri="{BB962C8B-B14F-4D97-AF65-F5344CB8AC3E}">
        <p14:creationId xmlns:p14="http://schemas.microsoft.com/office/powerpoint/2010/main" val="1014450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5</a:t>
            </a:fld>
            <a:endParaRPr lang="en-CA"/>
          </a:p>
        </p:txBody>
      </p:sp>
    </p:spTree>
    <p:extLst>
      <p:ext uri="{BB962C8B-B14F-4D97-AF65-F5344CB8AC3E}">
        <p14:creationId xmlns:p14="http://schemas.microsoft.com/office/powerpoint/2010/main" val="2568634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6</a:t>
            </a:fld>
            <a:endParaRPr lang="en-CA"/>
          </a:p>
        </p:txBody>
      </p:sp>
    </p:spTree>
    <p:extLst>
      <p:ext uri="{BB962C8B-B14F-4D97-AF65-F5344CB8AC3E}">
        <p14:creationId xmlns:p14="http://schemas.microsoft.com/office/powerpoint/2010/main" val="2030646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7</a:t>
            </a:fld>
            <a:endParaRPr lang="en-CA"/>
          </a:p>
        </p:txBody>
      </p:sp>
    </p:spTree>
    <p:extLst>
      <p:ext uri="{BB962C8B-B14F-4D97-AF65-F5344CB8AC3E}">
        <p14:creationId xmlns:p14="http://schemas.microsoft.com/office/powerpoint/2010/main" val="1847584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8</a:t>
            </a:fld>
            <a:endParaRPr lang="en-CA"/>
          </a:p>
        </p:txBody>
      </p:sp>
    </p:spTree>
    <p:extLst>
      <p:ext uri="{BB962C8B-B14F-4D97-AF65-F5344CB8AC3E}">
        <p14:creationId xmlns:p14="http://schemas.microsoft.com/office/powerpoint/2010/main" val="2692322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9</a:t>
            </a:fld>
            <a:endParaRPr lang="en-CA"/>
          </a:p>
        </p:txBody>
      </p:sp>
    </p:spTree>
    <p:extLst>
      <p:ext uri="{BB962C8B-B14F-4D97-AF65-F5344CB8AC3E}">
        <p14:creationId xmlns:p14="http://schemas.microsoft.com/office/powerpoint/2010/main" val="13838843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0">
                <a:solidFill>
                  <a:schemeClr val="tx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3788700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a:t>Klik om stijl te bewerken</a:t>
            </a:r>
            <a:endParaRPr lang="en-US" dirty="0"/>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r>
              <a:rPr lang="nl-NL"/>
              <a:t>Klik op het pictogram als u een afbeelding wilt toevoegen</a:t>
            </a:r>
            <a:endParaRPr lang="en-US" dirty="0"/>
          </a:p>
        </p:txBody>
      </p:sp>
    </p:spTree>
    <p:extLst>
      <p:ext uri="{BB962C8B-B14F-4D97-AF65-F5344CB8AC3E}">
        <p14:creationId xmlns:p14="http://schemas.microsoft.com/office/powerpoint/2010/main" val="1781716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r>
              <a:rPr lang="nl-NL"/>
              <a:t>Klik op het pictogram als u een afbeelding wilt toevoegen</a:t>
            </a:r>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pic>
        <p:nvPicPr>
          <p:cNvPr id="3" name="Picture 2"/>
          <p:cNvPicPr>
            <a:picLocks noChangeAspect="1"/>
          </p:cNvPicPr>
          <p:nvPr userDrawn="1"/>
        </p:nvPicPr>
        <p:blipFill>
          <a:blip r:embed="rId3"/>
          <a:stretch>
            <a:fillRect/>
          </a:stretch>
        </p:blipFill>
        <p:spPr>
          <a:xfrm>
            <a:off x="10070408" y="6001734"/>
            <a:ext cx="2121592" cy="859611"/>
          </a:xfrm>
          <a:prstGeom prst="rect">
            <a:avLst/>
          </a:prstGeom>
        </p:spPr>
      </p:pic>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nl-NL"/>
              <a:t>Klik om stijl te bewerken</a:t>
            </a:r>
            <a:endParaRPr lang="en-US" dirty="0"/>
          </a:p>
        </p:txBody>
      </p:sp>
    </p:spTree>
    <p:extLst>
      <p:ext uri="{BB962C8B-B14F-4D97-AF65-F5344CB8AC3E}">
        <p14:creationId xmlns:p14="http://schemas.microsoft.com/office/powerpoint/2010/main" val="1480664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r>
              <a:rPr lang="nl-NL"/>
              <a:t>Klik op het pictogram als u een afbeelding wilt toevoegen</a:t>
            </a:r>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nl-NL"/>
              <a:t>Klik om stijl te bewerken</a:t>
            </a:r>
            <a:endParaRPr lang="en-US" dirty="0"/>
          </a:p>
        </p:txBody>
      </p:sp>
      <p:pic>
        <p:nvPicPr>
          <p:cNvPr id="5" name="Picture 4"/>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97923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nl-NL"/>
              <a:t>Klik om stijl te bewerken</a:t>
            </a:r>
            <a:endParaRPr lang="en-US" dirty="0"/>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0356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r>
              <a:rPr lang="nl-NL"/>
              <a:t>Klik op het pictogram als u een afbeelding wilt toevoegen</a:t>
            </a:r>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nl-NL"/>
              <a:t>Klik om stijl te bewerken</a:t>
            </a:r>
            <a:endParaRPr lang="en-US" dirty="0"/>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2611127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r>
              <a:rPr lang="nl-NL"/>
              <a:t>Klik op het pictogram als u een afbeelding wilt toevoegen</a:t>
            </a:r>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nl-NL"/>
              <a:t>Klik om stijl te bewerken</a:t>
            </a:r>
            <a:endParaRPr lang="en-US" dirty="0"/>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4765434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r>
              <a:rPr lang="nl-NL"/>
              <a:t>Klik op het pictogram als u een afbeelding wilt toevoegen</a:t>
            </a:r>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nl-NL"/>
              <a:t>Klik om stijl te bewerken</a:t>
            </a:r>
            <a:endParaRPr lang="en-US" dirty="0"/>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979738"/>
            <a:ext cx="1585913" cy="2368550"/>
          </a:xfrm>
          <a:noFill/>
        </p:spPr>
        <p:txBody>
          <a:bodyPr/>
          <a:lstStyle/>
          <a:p>
            <a:r>
              <a:rPr lang="nl-NL"/>
              <a:t>Klik op het pictogram als u een afbeelding wilt toevoegen</a:t>
            </a:r>
            <a:endParaRPr lang="en-US" dirty="0"/>
          </a:p>
        </p:txBody>
      </p:sp>
    </p:spTree>
    <p:extLst>
      <p:ext uri="{BB962C8B-B14F-4D97-AF65-F5344CB8AC3E}">
        <p14:creationId xmlns:p14="http://schemas.microsoft.com/office/powerpoint/2010/main" val="32984806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nl-NL"/>
              <a:t>Klik om stijl te bewerken</a:t>
            </a:r>
            <a:endParaRPr lang="en-US" dirty="0"/>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r>
              <a:rPr lang="nl-NL"/>
              <a:t>Klik op het pictogram als u een afbeelding wilt toevoegen</a:t>
            </a:r>
            <a:endParaRPr lang="en-US" dirty="0"/>
          </a:p>
        </p:txBody>
      </p:sp>
    </p:spTree>
    <p:extLst>
      <p:ext uri="{BB962C8B-B14F-4D97-AF65-F5344CB8AC3E}">
        <p14:creationId xmlns:p14="http://schemas.microsoft.com/office/powerpoint/2010/main" val="3622345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r>
              <a:rPr lang="nl-NL"/>
              <a:t>Klik op het pictogram als u een afbeelding wilt toevoegen</a:t>
            </a:r>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nl-NL"/>
              <a:t>Klik om stijl te bewerken</a:t>
            </a:r>
            <a:endParaRPr lang="en-US" dirty="0"/>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731626"/>
            <a:ext cx="1585913" cy="2361236"/>
          </a:xfrm>
          <a:noFill/>
        </p:spPr>
        <p:txBody>
          <a:bodyPr/>
          <a:lstStyle/>
          <a:p>
            <a:r>
              <a:rPr lang="nl-NL"/>
              <a:t>Klik op het pictogram als u een afbeelding wilt toevoegen</a:t>
            </a:r>
            <a:endParaRPr lang="en-US" dirty="0"/>
          </a:p>
        </p:txBody>
      </p:sp>
    </p:spTree>
    <p:extLst>
      <p:ext uri="{BB962C8B-B14F-4D97-AF65-F5344CB8AC3E}">
        <p14:creationId xmlns:p14="http://schemas.microsoft.com/office/powerpoint/2010/main" val="20711390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nl-NL"/>
              <a:t>Klik om stijl te bewerken</a:t>
            </a:r>
            <a:endParaRPr lang="en-US" dirty="0"/>
          </a:p>
        </p:txBody>
      </p: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r>
              <a:rPr lang="nl-NL"/>
              <a:t>Klik op het pictogram als u een grafiek wilt toevoegen</a:t>
            </a:r>
            <a:endParaRPr lang="en-US"/>
          </a:p>
        </p:txBody>
      </p:sp>
      <p:sp>
        <p:nvSpPr>
          <p:cNvPr id="8" name="Chart Placeholder 7"/>
          <p:cNvSpPr>
            <a:spLocks noGrp="1"/>
          </p:cNvSpPr>
          <p:nvPr>
            <p:ph type="chart" sz="quarter" idx="12"/>
          </p:nvPr>
        </p:nvSpPr>
        <p:spPr>
          <a:xfrm>
            <a:off x="6783388" y="2916238"/>
            <a:ext cx="3182937" cy="3094037"/>
          </a:xfrm>
        </p:spPr>
        <p:txBody>
          <a:bodyPr/>
          <a:lstStyle/>
          <a:p>
            <a:r>
              <a:rPr lang="nl-NL"/>
              <a:t>Klik op het pictogram als u een grafiek wilt toevoegen</a:t>
            </a:r>
            <a:endParaRPr lang="en-US"/>
          </a:p>
        </p:txBody>
      </p:sp>
    </p:spTree>
    <p:extLst>
      <p:ext uri="{BB962C8B-B14F-4D97-AF65-F5344CB8AC3E}">
        <p14:creationId xmlns:p14="http://schemas.microsoft.com/office/powerpoint/2010/main" val="3863594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3986771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0">
                <a:solidFill>
                  <a:schemeClr val="tx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9037173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600092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8222475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en-US" dirty="0"/>
              <a:t>Click to edit Master title style</a:t>
            </a:r>
          </a:p>
        </p:txBody>
      </p:sp>
      <p:sp>
        <p:nvSpPr>
          <p:cNvPr id="3" name="Content Placeholder 2"/>
          <p:cNvSpPr>
            <a:spLocks noGrp="1"/>
          </p:cNvSpPr>
          <p:nvPr>
            <p:ph idx="1"/>
          </p:nvPr>
        </p:nvSpPr>
        <p:spPr>
          <a:xfrm>
            <a:off x="2303976" y="2057400"/>
            <a:ext cx="8495203" cy="3938286"/>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24787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35010697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6267229" y="2057401"/>
            <a:ext cx="1997095" cy="3054726"/>
          </a:xfrm>
        </p:spPr>
        <p:txBody>
          <a:bodyPr/>
          <a:lstStyle/>
          <a:p>
            <a:endParaRPr lang="en-US" dirty="0"/>
          </a:p>
        </p:txBody>
      </p:sp>
      <p:sp>
        <p:nvSpPr>
          <p:cNvPr id="9" name="Picture Placeholder 8"/>
          <p:cNvSpPr>
            <a:spLocks noGrp="1"/>
          </p:cNvSpPr>
          <p:nvPr>
            <p:ph type="pic" sz="quarter" idx="12"/>
          </p:nvPr>
        </p:nvSpPr>
        <p:spPr>
          <a:xfrm>
            <a:off x="8426249" y="2057400"/>
            <a:ext cx="2638948" cy="3054727"/>
          </a:xfrm>
        </p:spPr>
        <p:txBody>
          <a:bodyPr/>
          <a:lstStyle/>
          <a:p>
            <a:endParaRPr lang="en-US"/>
          </a:p>
        </p:txBody>
      </p:sp>
    </p:spTree>
    <p:extLst>
      <p:ext uri="{BB962C8B-B14F-4D97-AF65-F5344CB8AC3E}">
        <p14:creationId xmlns:p14="http://schemas.microsoft.com/office/powerpoint/2010/main" val="2047758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sp>
        <p:nvSpPr>
          <p:cNvPr id="7" name="Picture Placeholder 6"/>
          <p:cNvSpPr>
            <a:spLocks noGrp="1"/>
          </p:cNvSpPr>
          <p:nvPr>
            <p:ph type="pic" sz="quarter" idx="11"/>
          </p:nvPr>
        </p:nvSpPr>
        <p:spPr>
          <a:xfrm>
            <a:off x="2286001" y="2852615"/>
            <a:ext cx="2563792" cy="2711369"/>
          </a:xfrm>
        </p:spPr>
        <p:txBody>
          <a:bodyPr/>
          <a:lstStyle/>
          <a:p>
            <a:endParaRPr lang="en-US" dirty="0"/>
          </a:p>
        </p:txBody>
      </p:sp>
      <p:sp>
        <p:nvSpPr>
          <p:cNvPr id="9" name="Picture Placeholder 8"/>
          <p:cNvSpPr>
            <a:spLocks noGrp="1"/>
          </p:cNvSpPr>
          <p:nvPr>
            <p:ph type="pic" sz="quarter" idx="12"/>
          </p:nvPr>
        </p:nvSpPr>
        <p:spPr>
          <a:xfrm>
            <a:off x="5034987" y="2852615"/>
            <a:ext cx="2858947" cy="2711370"/>
          </a:xfrm>
        </p:spPr>
        <p:txBody>
          <a:bodyPr/>
          <a:lstStyle/>
          <a:p>
            <a:endParaRPr lang="en-US"/>
          </a:p>
        </p:txBody>
      </p:sp>
      <p:sp>
        <p:nvSpPr>
          <p:cNvPr id="3" name="Picture Placeholder 2"/>
          <p:cNvSpPr>
            <a:spLocks noGrp="1"/>
          </p:cNvSpPr>
          <p:nvPr>
            <p:ph type="pic" sz="quarter" idx="13"/>
          </p:nvPr>
        </p:nvSpPr>
        <p:spPr>
          <a:xfrm>
            <a:off x="8079129" y="2853157"/>
            <a:ext cx="2685710" cy="2711450"/>
          </a:xfrm>
        </p:spPr>
        <p:txBody>
          <a:bodyPr/>
          <a:lstStyle/>
          <a:p>
            <a:endParaRPr lang="en-US"/>
          </a:p>
        </p:txBody>
      </p:sp>
    </p:spTree>
    <p:extLst>
      <p:ext uri="{BB962C8B-B14F-4D97-AF65-F5344CB8AC3E}">
        <p14:creationId xmlns:p14="http://schemas.microsoft.com/office/powerpoint/2010/main" val="9155805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en-US" dirty="0"/>
              <a:t>Click to edit Master title style</a:t>
            </a:r>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01760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en-US" dirty="0"/>
              <a:t>Click to edit Master title style</a:t>
            </a:r>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endParaRPr lang="en-US"/>
          </a:p>
        </p:txBody>
      </p:sp>
    </p:spTree>
    <p:extLst>
      <p:ext uri="{BB962C8B-B14F-4D97-AF65-F5344CB8AC3E}">
        <p14:creationId xmlns:p14="http://schemas.microsoft.com/office/powerpoint/2010/main" val="25810319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123036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4961606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pic>
        <p:nvPicPr>
          <p:cNvPr id="3" name="Picture 2"/>
          <p:cNvPicPr>
            <a:picLocks noChangeAspect="1"/>
          </p:cNvPicPr>
          <p:nvPr userDrawn="1"/>
        </p:nvPicPr>
        <p:blipFill>
          <a:blip r:embed="rId3"/>
          <a:stretch>
            <a:fillRect/>
          </a:stretch>
        </p:blipFill>
        <p:spPr>
          <a:xfrm>
            <a:off x="10070408" y="6001734"/>
            <a:ext cx="2121592" cy="859611"/>
          </a:xfrm>
          <a:prstGeom prst="rect">
            <a:avLst/>
          </a:prstGeom>
        </p:spPr>
      </p:pic>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en-US" dirty="0"/>
              <a:t>Click to edit Master title style</a:t>
            </a:r>
          </a:p>
        </p:txBody>
      </p:sp>
    </p:spTree>
    <p:extLst>
      <p:ext uri="{BB962C8B-B14F-4D97-AF65-F5344CB8AC3E}">
        <p14:creationId xmlns:p14="http://schemas.microsoft.com/office/powerpoint/2010/main" val="17782322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en-US" dirty="0"/>
              <a:t>Click to edit Master title style</a:t>
            </a:r>
          </a:p>
        </p:txBody>
      </p:sp>
      <p:pic>
        <p:nvPicPr>
          <p:cNvPr id="5" name="Picture 4"/>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6618093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0_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en-US" dirty="0"/>
              <a:t>Click to edit Master title style</a:t>
            </a:r>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47401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8565981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24637148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979738"/>
            <a:ext cx="1585913" cy="2368550"/>
          </a:xfrm>
          <a:noFill/>
        </p:spPr>
        <p:txBody>
          <a:bodyPr/>
          <a:lstStyle/>
          <a:p>
            <a:endParaRPr lang="en-US" dirty="0"/>
          </a:p>
        </p:txBody>
      </p:sp>
    </p:spTree>
    <p:extLst>
      <p:ext uri="{BB962C8B-B14F-4D97-AF65-F5344CB8AC3E}">
        <p14:creationId xmlns:p14="http://schemas.microsoft.com/office/powerpoint/2010/main" val="28751280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0874991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731626"/>
            <a:ext cx="1585913" cy="2361236"/>
          </a:xfrm>
          <a:noFill/>
        </p:spPr>
        <p:txBody>
          <a:bodyPr/>
          <a:lstStyle/>
          <a:p>
            <a:endParaRPr lang="en-US" dirty="0"/>
          </a:p>
        </p:txBody>
      </p:sp>
    </p:spTree>
    <p:extLst>
      <p:ext uri="{BB962C8B-B14F-4D97-AF65-F5344CB8AC3E}">
        <p14:creationId xmlns:p14="http://schemas.microsoft.com/office/powerpoint/2010/main" val="16961490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en-US" dirty="0"/>
              <a:t>Click to edit Master title style</a:t>
            </a:r>
          </a:p>
        </p:txBody>
      </p: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endParaRPr lang="en-US"/>
          </a:p>
        </p:txBody>
      </p:sp>
      <p:sp>
        <p:nvSpPr>
          <p:cNvPr id="8" name="Chart Placeholder 7"/>
          <p:cNvSpPr>
            <a:spLocks noGrp="1"/>
          </p:cNvSpPr>
          <p:nvPr>
            <p:ph type="chart" sz="quarter" idx="12"/>
          </p:nvPr>
        </p:nvSpPr>
        <p:spPr>
          <a:xfrm>
            <a:off x="6783388" y="2916238"/>
            <a:ext cx="3182937" cy="3094037"/>
          </a:xfrm>
        </p:spPr>
        <p:txBody>
          <a:bodyPr/>
          <a:lstStyle/>
          <a:p>
            <a:endParaRPr lang="en-US"/>
          </a:p>
        </p:txBody>
      </p:sp>
    </p:spTree>
    <p:extLst>
      <p:ext uri="{BB962C8B-B14F-4D97-AF65-F5344CB8AC3E}">
        <p14:creationId xmlns:p14="http://schemas.microsoft.com/office/powerpoint/2010/main" val="218492586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1">
                <a:solidFill>
                  <a:schemeClr val="tx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7685591" y="5753100"/>
            <a:ext cx="4239710" cy="838200"/>
          </a:xfrm>
        </p:spPr>
        <p:txBody>
          <a:bodyPr/>
          <a:lstStyle/>
          <a:p>
            <a:endParaRPr lang="en-US"/>
          </a:p>
        </p:txBody>
      </p:sp>
    </p:spTree>
    <p:extLst>
      <p:ext uri="{BB962C8B-B14F-4D97-AF65-F5344CB8AC3E}">
        <p14:creationId xmlns:p14="http://schemas.microsoft.com/office/powerpoint/2010/main" val="1695130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nl-NL"/>
              <a:t>Klik om stijl te bewerken</a:t>
            </a:r>
            <a:endParaRPr lang="en-US" dirty="0"/>
          </a:p>
        </p:txBody>
      </p:sp>
      <p:sp>
        <p:nvSpPr>
          <p:cNvPr id="3" name="Content Placeholder 2"/>
          <p:cNvSpPr>
            <a:spLocks noGrp="1"/>
          </p:cNvSpPr>
          <p:nvPr>
            <p:ph idx="1"/>
          </p:nvPr>
        </p:nvSpPr>
        <p:spPr>
          <a:xfrm>
            <a:off x="2303976" y="2057400"/>
            <a:ext cx="8495203" cy="3938286"/>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8371822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1">
                <a:solidFill>
                  <a:schemeClr val="bg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8067555" y="5625296"/>
            <a:ext cx="3857746" cy="966004"/>
          </a:xfrm>
        </p:spPr>
        <p:txBody>
          <a:bodyPr/>
          <a:lstStyle/>
          <a:p>
            <a:endParaRPr lang="en-US"/>
          </a:p>
        </p:txBody>
      </p:sp>
    </p:spTree>
    <p:extLst>
      <p:ext uri="{BB962C8B-B14F-4D97-AF65-F5344CB8AC3E}">
        <p14:creationId xmlns:p14="http://schemas.microsoft.com/office/powerpoint/2010/main" val="5249822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1">
                <a:solidFill>
                  <a:schemeClr val="bg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8565266" y="5775325"/>
            <a:ext cx="3360034" cy="815975"/>
          </a:xfrm>
        </p:spPr>
        <p:txBody>
          <a:bodyPr/>
          <a:lstStyle/>
          <a:p>
            <a:endParaRPr lang="en-US"/>
          </a:p>
        </p:txBody>
      </p:sp>
    </p:spTree>
    <p:extLst>
      <p:ext uri="{BB962C8B-B14F-4D97-AF65-F5344CB8AC3E}">
        <p14:creationId xmlns:p14="http://schemas.microsoft.com/office/powerpoint/2010/main" val="16305176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en-US" dirty="0"/>
              <a:t>Click to edit Master title style</a:t>
            </a:r>
          </a:p>
        </p:txBody>
      </p:sp>
      <p:sp>
        <p:nvSpPr>
          <p:cNvPr id="3" name="Content Placeholder 2"/>
          <p:cNvSpPr>
            <a:spLocks noGrp="1"/>
          </p:cNvSpPr>
          <p:nvPr>
            <p:ph idx="1"/>
          </p:nvPr>
        </p:nvSpPr>
        <p:spPr>
          <a:xfrm>
            <a:off x="2303976" y="2057400"/>
            <a:ext cx="8495203" cy="3857878"/>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070357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41602759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6267229" y="2057401"/>
            <a:ext cx="1997095" cy="3054726"/>
          </a:xfrm>
        </p:spPr>
        <p:txBody>
          <a:bodyPr/>
          <a:lstStyle/>
          <a:p>
            <a:endParaRPr lang="en-US" dirty="0"/>
          </a:p>
        </p:txBody>
      </p:sp>
      <p:sp>
        <p:nvSpPr>
          <p:cNvPr id="9" name="Picture Placeholder 8"/>
          <p:cNvSpPr>
            <a:spLocks noGrp="1"/>
          </p:cNvSpPr>
          <p:nvPr>
            <p:ph type="pic" sz="quarter" idx="12"/>
          </p:nvPr>
        </p:nvSpPr>
        <p:spPr>
          <a:xfrm>
            <a:off x="8426249" y="2057400"/>
            <a:ext cx="2638948" cy="3054727"/>
          </a:xfrm>
        </p:spPr>
        <p:txBody>
          <a:bodyPr/>
          <a:lstStyle/>
          <a:p>
            <a:endParaRPr lang="en-US"/>
          </a:p>
        </p:txBody>
      </p:sp>
    </p:spTree>
    <p:extLst>
      <p:ext uri="{BB962C8B-B14F-4D97-AF65-F5344CB8AC3E}">
        <p14:creationId xmlns:p14="http://schemas.microsoft.com/office/powerpoint/2010/main" val="37794667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sp>
        <p:nvSpPr>
          <p:cNvPr id="7" name="Picture Placeholder 6"/>
          <p:cNvSpPr>
            <a:spLocks noGrp="1"/>
          </p:cNvSpPr>
          <p:nvPr>
            <p:ph type="pic" sz="quarter" idx="11"/>
          </p:nvPr>
        </p:nvSpPr>
        <p:spPr>
          <a:xfrm>
            <a:off x="2286001" y="2852615"/>
            <a:ext cx="2563792" cy="2711369"/>
          </a:xfrm>
        </p:spPr>
        <p:txBody>
          <a:bodyPr/>
          <a:lstStyle/>
          <a:p>
            <a:endParaRPr lang="en-US" dirty="0"/>
          </a:p>
        </p:txBody>
      </p:sp>
      <p:sp>
        <p:nvSpPr>
          <p:cNvPr id="9" name="Picture Placeholder 8"/>
          <p:cNvSpPr>
            <a:spLocks noGrp="1"/>
          </p:cNvSpPr>
          <p:nvPr>
            <p:ph type="pic" sz="quarter" idx="12"/>
          </p:nvPr>
        </p:nvSpPr>
        <p:spPr>
          <a:xfrm>
            <a:off x="5034987" y="2852615"/>
            <a:ext cx="2858947" cy="2711370"/>
          </a:xfrm>
        </p:spPr>
        <p:txBody>
          <a:bodyPr/>
          <a:lstStyle/>
          <a:p>
            <a:endParaRPr lang="en-US"/>
          </a:p>
        </p:txBody>
      </p:sp>
      <p:sp>
        <p:nvSpPr>
          <p:cNvPr id="3" name="Picture Placeholder 2"/>
          <p:cNvSpPr>
            <a:spLocks noGrp="1"/>
          </p:cNvSpPr>
          <p:nvPr>
            <p:ph type="pic" sz="quarter" idx="13"/>
          </p:nvPr>
        </p:nvSpPr>
        <p:spPr>
          <a:xfrm>
            <a:off x="8079129" y="2853157"/>
            <a:ext cx="2685710" cy="2711450"/>
          </a:xfrm>
        </p:spPr>
        <p:txBody>
          <a:bodyPr/>
          <a:lstStyle/>
          <a:p>
            <a:endParaRPr lang="en-US"/>
          </a:p>
        </p:txBody>
      </p:sp>
    </p:spTree>
    <p:extLst>
      <p:ext uri="{BB962C8B-B14F-4D97-AF65-F5344CB8AC3E}">
        <p14:creationId xmlns:p14="http://schemas.microsoft.com/office/powerpoint/2010/main" val="2990171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en-US" dirty="0"/>
              <a:t>Click to edit Master title style</a:t>
            </a:r>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3634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en-US" dirty="0"/>
              <a:t>Click to edit Master title style</a:t>
            </a:r>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endParaRPr lang="en-US"/>
          </a:p>
        </p:txBody>
      </p:sp>
    </p:spTree>
    <p:extLst>
      <p:ext uri="{BB962C8B-B14F-4D97-AF65-F5344CB8AC3E}">
        <p14:creationId xmlns:p14="http://schemas.microsoft.com/office/powerpoint/2010/main" val="24105366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1532146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7291"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en-US" dirty="0"/>
              <a:t>Click to edit Master title style</a:t>
            </a:r>
          </a:p>
        </p:txBody>
      </p:sp>
      <p:sp>
        <p:nvSpPr>
          <p:cNvPr id="8" name="Picture Placeholder 7"/>
          <p:cNvSpPr>
            <a:spLocks noGrp="1"/>
          </p:cNvSpPr>
          <p:nvPr>
            <p:ph type="pic" sz="quarter" idx="12"/>
          </p:nvPr>
        </p:nvSpPr>
        <p:spPr>
          <a:xfrm>
            <a:off x="9966325" y="5972175"/>
            <a:ext cx="2225675" cy="885825"/>
          </a:xfrm>
        </p:spPr>
        <p:txBody>
          <a:bodyPr/>
          <a:lstStyle/>
          <a:p>
            <a:endParaRPr lang="en-US"/>
          </a:p>
        </p:txBody>
      </p:sp>
    </p:spTree>
    <p:extLst>
      <p:ext uri="{BB962C8B-B14F-4D97-AF65-F5344CB8AC3E}">
        <p14:creationId xmlns:p14="http://schemas.microsoft.com/office/powerpoint/2010/main" val="892329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a:t>Klik om stijl te bewerken</a:t>
            </a:r>
            <a:endParaRPr lang="en-US" dirty="0"/>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11809919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en-US" dirty="0"/>
              <a:t>Click to edit Master title style</a:t>
            </a:r>
          </a:p>
        </p:txBody>
      </p:sp>
      <p:sp>
        <p:nvSpPr>
          <p:cNvPr id="3" name="Picture Placeholder 2"/>
          <p:cNvSpPr>
            <a:spLocks noGrp="1"/>
          </p:cNvSpPr>
          <p:nvPr>
            <p:ph type="pic" sz="quarter" idx="12"/>
          </p:nvPr>
        </p:nvSpPr>
        <p:spPr>
          <a:xfrm>
            <a:off x="10023676" y="6053138"/>
            <a:ext cx="2168324" cy="804862"/>
          </a:xfrm>
        </p:spPr>
        <p:txBody>
          <a:bodyPr/>
          <a:lstStyle/>
          <a:p>
            <a:endParaRPr lang="en-US"/>
          </a:p>
        </p:txBody>
      </p:sp>
    </p:spTree>
    <p:extLst>
      <p:ext uri="{BB962C8B-B14F-4D97-AF65-F5344CB8AC3E}">
        <p14:creationId xmlns:p14="http://schemas.microsoft.com/office/powerpoint/2010/main" val="16161429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en-US" dirty="0"/>
              <a:t>Click to edit Master title style</a:t>
            </a:r>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Picture Placeholder 6"/>
          <p:cNvSpPr>
            <a:spLocks noGrp="1"/>
          </p:cNvSpPr>
          <p:nvPr>
            <p:ph type="pic" sz="quarter" idx="11"/>
          </p:nvPr>
        </p:nvSpPr>
        <p:spPr>
          <a:xfrm>
            <a:off x="9537539" y="5949387"/>
            <a:ext cx="2654461" cy="908614"/>
          </a:xfrm>
        </p:spPr>
        <p:txBody>
          <a:bodyPr/>
          <a:lstStyle/>
          <a:p>
            <a:endParaRPr lang="en-US" dirty="0"/>
          </a:p>
        </p:txBody>
      </p:sp>
    </p:spTree>
    <p:extLst>
      <p:ext uri="{BB962C8B-B14F-4D97-AF65-F5344CB8AC3E}">
        <p14:creationId xmlns:p14="http://schemas.microsoft.com/office/powerpoint/2010/main" val="4570933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sz="quarter" idx="12"/>
          </p:nvPr>
        </p:nvSpPr>
        <p:spPr>
          <a:xfrm>
            <a:off x="9872663" y="6007261"/>
            <a:ext cx="2319337" cy="850739"/>
          </a:xfrm>
        </p:spPr>
        <p:txBody>
          <a:bodyPr/>
          <a:lstStyle/>
          <a:p>
            <a:endParaRPr lang="en-US"/>
          </a:p>
        </p:txBody>
      </p:sp>
    </p:spTree>
    <p:extLst>
      <p:ext uri="{BB962C8B-B14F-4D97-AF65-F5344CB8AC3E}">
        <p14:creationId xmlns:p14="http://schemas.microsoft.com/office/powerpoint/2010/main" val="30293501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sz="quarter" idx="12"/>
          </p:nvPr>
        </p:nvSpPr>
        <p:spPr>
          <a:xfrm>
            <a:off x="10000527" y="6053559"/>
            <a:ext cx="2191473" cy="804441"/>
          </a:xfrm>
        </p:spPr>
        <p:txBody>
          <a:bodyPr/>
          <a:lstStyle/>
          <a:p>
            <a:endParaRPr lang="en-US"/>
          </a:p>
        </p:txBody>
      </p:sp>
    </p:spTree>
    <p:extLst>
      <p:ext uri="{BB962C8B-B14F-4D97-AF65-F5344CB8AC3E}">
        <p14:creationId xmlns:p14="http://schemas.microsoft.com/office/powerpoint/2010/main" val="35636651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21" name="Picture Placeholder 20"/>
          <p:cNvSpPr>
            <a:spLocks noGrp="1"/>
          </p:cNvSpPr>
          <p:nvPr>
            <p:ph type="pic" sz="quarter" idx="12"/>
          </p:nvPr>
        </p:nvSpPr>
        <p:spPr>
          <a:xfrm>
            <a:off x="7013575" y="2979738"/>
            <a:ext cx="1585913" cy="2368550"/>
          </a:xfrm>
          <a:noFill/>
        </p:spPr>
        <p:txBody>
          <a:bodyPr/>
          <a:lstStyle/>
          <a:p>
            <a:endParaRPr lang="en-US" dirty="0"/>
          </a:p>
        </p:txBody>
      </p:sp>
      <p:sp>
        <p:nvSpPr>
          <p:cNvPr id="3" name="Picture Placeholder 2"/>
          <p:cNvSpPr>
            <a:spLocks noGrp="1"/>
          </p:cNvSpPr>
          <p:nvPr>
            <p:ph type="pic" sz="quarter" idx="13"/>
          </p:nvPr>
        </p:nvSpPr>
        <p:spPr>
          <a:xfrm>
            <a:off x="9884780" y="6041985"/>
            <a:ext cx="2307220" cy="816015"/>
          </a:xfrm>
        </p:spPr>
        <p:txBody>
          <a:bodyPr/>
          <a:lstStyle/>
          <a:p>
            <a:endParaRPr lang="en-US"/>
          </a:p>
        </p:txBody>
      </p:sp>
    </p:spTree>
    <p:extLst>
      <p:ext uri="{BB962C8B-B14F-4D97-AF65-F5344CB8AC3E}">
        <p14:creationId xmlns:p14="http://schemas.microsoft.com/office/powerpoint/2010/main" val="20131256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endParaRPr lang="en-US" dirty="0"/>
          </a:p>
        </p:txBody>
      </p:sp>
      <p:sp>
        <p:nvSpPr>
          <p:cNvPr id="3" name="Picture Placeholder 2"/>
          <p:cNvSpPr>
            <a:spLocks noGrp="1"/>
          </p:cNvSpPr>
          <p:nvPr>
            <p:ph type="pic" sz="quarter" idx="13"/>
          </p:nvPr>
        </p:nvSpPr>
        <p:spPr>
          <a:xfrm>
            <a:off x="9676435" y="6010581"/>
            <a:ext cx="2515565" cy="847419"/>
          </a:xfrm>
        </p:spPr>
        <p:txBody>
          <a:bodyPr/>
          <a:lstStyle/>
          <a:p>
            <a:endParaRPr lang="en-US"/>
          </a:p>
        </p:txBody>
      </p:sp>
    </p:spTree>
    <p:extLst>
      <p:ext uri="{BB962C8B-B14F-4D97-AF65-F5344CB8AC3E}">
        <p14:creationId xmlns:p14="http://schemas.microsoft.com/office/powerpoint/2010/main" val="180026628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21" name="Picture Placeholder 20"/>
          <p:cNvSpPr>
            <a:spLocks noGrp="1"/>
          </p:cNvSpPr>
          <p:nvPr>
            <p:ph type="pic" sz="quarter" idx="12"/>
          </p:nvPr>
        </p:nvSpPr>
        <p:spPr>
          <a:xfrm>
            <a:off x="7013575" y="2731626"/>
            <a:ext cx="1585913" cy="2361236"/>
          </a:xfrm>
          <a:noFill/>
        </p:spPr>
        <p:txBody>
          <a:bodyPr/>
          <a:lstStyle/>
          <a:p>
            <a:endParaRPr lang="en-US" dirty="0"/>
          </a:p>
        </p:txBody>
      </p:sp>
      <p:sp>
        <p:nvSpPr>
          <p:cNvPr id="3" name="Picture Placeholder 2"/>
          <p:cNvSpPr>
            <a:spLocks noGrp="1"/>
          </p:cNvSpPr>
          <p:nvPr>
            <p:ph type="pic" sz="quarter" idx="13"/>
          </p:nvPr>
        </p:nvSpPr>
        <p:spPr>
          <a:xfrm>
            <a:off x="9861630" y="5984111"/>
            <a:ext cx="2330370" cy="873889"/>
          </a:xfrm>
        </p:spPr>
        <p:txBody>
          <a:bodyPr/>
          <a:lstStyle/>
          <a:p>
            <a:endParaRPr lang="en-US"/>
          </a:p>
        </p:txBody>
      </p:sp>
    </p:spTree>
    <p:extLst>
      <p:ext uri="{BB962C8B-B14F-4D97-AF65-F5344CB8AC3E}">
        <p14:creationId xmlns:p14="http://schemas.microsoft.com/office/powerpoint/2010/main" val="14956552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endParaRPr lang="en-US"/>
          </a:p>
        </p:txBody>
      </p:sp>
      <p:sp>
        <p:nvSpPr>
          <p:cNvPr id="8" name="Chart Placeholder 7"/>
          <p:cNvSpPr>
            <a:spLocks noGrp="1"/>
          </p:cNvSpPr>
          <p:nvPr>
            <p:ph type="chart" sz="quarter" idx="12"/>
          </p:nvPr>
        </p:nvSpPr>
        <p:spPr>
          <a:xfrm>
            <a:off x="6783388" y="2916238"/>
            <a:ext cx="3182937" cy="3094037"/>
          </a:xfrm>
        </p:spPr>
        <p:txBody>
          <a:bodyPr/>
          <a:lstStyle/>
          <a:p>
            <a:endParaRPr lang="en-US"/>
          </a:p>
        </p:txBody>
      </p:sp>
      <p:sp>
        <p:nvSpPr>
          <p:cNvPr id="3" name="Picture Placeholder 2"/>
          <p:cNvSpPr>
            <a:spLocks noGrp="1"/>
          </p:cNvSpPr>
          <p:nvPr>
            <p:ph type="pic" sz="quarter" idx="13"/>
          </p:nvPr>
        </p:nvSpPr>
        <p:spPr>
          <a:xfrm>
            <a:off x="9966325" y="6010275"/>
            <a:ext cx="2225675" cy="847725"/>
          </a:xfrm>
        </p:spPr>
        <p:txBody>
          <a:bodyPr/>
          <a:lstStyle/>
          <a:p>
            <a:endParaRPr lang="en-US"/>
          </a:p>
        </p:txBody>
      </p:sp>
    </p:spTree>
    <p:extLst>
      <p:ext uri="{BB962C8B-B14F-4D97-AF65-F5344CB8AC3E}">
        <p14:creationId xmlns:p14="http://schemas.microsoft.com/office/powerpoint/2010/main" val="3970192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a:t>Klik om stijl te bewerken</a:t>
            </a:r>
            <a:endParaRPr lang="en-US" dirty="0"/>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Picture Placeholder 6"/>
          <p:cNvSpPr>
            <a:spLocks noGrp="1"/>
          </p:cNvSpPr>
          <p:nvPr>
            <p:ph type="pic" sz="quarter" idx="11"/>
          </p:nvPr>
        </p:nvSpPr>
        <p:spPr>
          <a:xfrm>
            <a:off x="6267229" y="2057401"/>
            <a:ext cx="1997095" cy="3054726"/>
          </a:xfrm>
        </p:spPr>
        <p:txBody>
          <a:bodyPr/>
          <a:lstStyle/>
          <a:p>
            <a:r>
              <a:rPr lang="nl-NL"/>
              <a:t>Klik op het pictogram als u een afbeelding wilt toevoegen</a:t>
            </a:r>
            <a:endParaRPr lang="en-US" dirty="0"/>
          </a:p>
        </p:txBody>
      </p:sp>
      <p:sp>
        <p:nvSpPr>
          <p:cNvPr id="9" name="Picture Placeholder 8"/>
          <p:cNvSpPr>
            <a:spLocks noGrp="1"/>
          </p:cNvSpPr>
          <p:nvPr>
            <p:ph type="pic" sz="quarter" idx="12"/>
          </p:nvPr>
        </p:nvSpPr>
        <p:spPr>
          <a:xfrm>
            <a:off x="8426249" y="2057400"/>
            <a:ext cx="2638948" cy="3054727"/>
          </a:xfrm>
        </p:spPr>
        <p:txBody>
          <a:bodyPr/>
          <a:lstStyle/>
          <a:p>
            <a:r>
              <a:rPr lang="nl-NL"/>
              <a:t>Klik op het pictogram als u een afbeelding wilt toevoegen</a:t>
            </a:r>
            <a:endParaRPr lang="en-US"/>
          </a:p>
        </p:txBody>
      </p:sp>
    </p:spTree>
    <p:extLst>
      <p:ext uri="{BB962C8B-B14F-4D97-AF65-F5344CB8AC3E}">
        <p14:creationId xmlns:p14="http://schemas.microsoft.com/office/powerpoint/2010/main" val="1772207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a:t>Klik om stijl te bewerken</a:t>
            </a:r>
            <a:endParaRPr lang="en-US" dirty="0"/>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p:txBody>
      </p:sp>
      <p:sp>
        <p:nvSpPr>
          <p:cNvPr id="7" name="Picture Placeholder 6"/>
          <p:cNvSpPr>
            <a:spLocks noGrp="1"/>
          </p:cNvSpPr>
          <p:nvPr>
            <p:ph type="pic" sz="quarter" idx="11"/>
          </p:nvPr>
        </p:nvSpPr>
        <p:spPr>
          <a:xfrm>
            <a:off x="2286001" y="2852615"/>
            <a:ext cx="2563792" cy="2711369"/>
          </a:xfrm>
        </p:spPr>
        <p:txBody>
          <a:bodyPr/>
          <a:lstStyle/>
          <a:p>
            <a:r>
              <a:rPr lang="nl-NL"/>
              <a:t>Klik op het pictogram als u een afbeelding wilt toevoegen</a:t>
            </a:r>
            <a:endParaRPr lang="en-US" dirty="0"/>
          </a:p>
        </p:txBody>
      </p:sp>
      <p:sp>
        <p:nvSpPr>
          <p:cNvPr id="9" name="Picture Placeholder 8"/>
          <p:cNvSpPr>
            <a:spLocks noGrp="1"/>
          </p:cNvSpPr>
          <p:nvPr>
            <p:ph type="pic" sz="quarter" idx="12"/>
          </p:nvPr>
        </p:nvSpPr>
        <p:spPr>
          <a:xfrm>
            <a:off x="5034987" y="2852615"/>
            <a:ext cx="2858947" cy="2711370"/>
          </a:xfrm>
        </p:spPr>
        <p:txBody>
          <a:bodyPr/>
          <a:lstStyle/>
          <a:p>
            <a:r>
              <a:rPr lang="nl-NL"/>
              <a:t>Klik op het pictogram als u een afbeelding wilt toevoegen</a:t>
            </a:r>
            <a:endParaRPr lang="en-US"/>
          </a:p>
        </p:txBody>
      </p:sp>
      <p:sp>
        <p:nvSpPr>
          <p:cNvPr id="3" name="Picture Placeholder 2"/>
          <p:cNvSpPr>
            <a:spLocks noGrp="1"/>
          </p:cNvSpPr>
          <p:nvPr>
            <p:ph type="pic" sz="quarter" idx="13"/>
          </p:nvPr>
        </p:nvSpPr>
        <p:spPr>
          <a:xfrm>
            <a:off x="8079129" y="2853157"/>
            <a:ext cx="2685710" cy="2711450"/>
          </a:xfrm>
        </p:spPr>
        <p:txBody>
          <a:bodyPr/>
          <a:lstStyle/>
          <a:p>
            <a:r>
              <a:rPr lang="nl-NL"/>
              <a:t>Klik op het pictogram als u een afbeelding wilt toevoegen</a:t>
            </a:r>
            <a:endParaRPr lang="en-US"/>
          </a:p>
        </p:txBody>
      </p:sp>
    </p:spTree>
    <p:extLst>
      <p:ext uri="{BB962C8B-B14F-4D97-AF65-F5344CB8AC3E}">
        <p14:creationId xmlns:p14="http://schemas.microsoft.com/office/powerpoint/2010/main" val="2538653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nl-NL"/>
              <a:t>Klik om stijl te bewerken</a:t>
            </a:r>
            <a:endParaRPr lang="en-US" dirty="0"/>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0209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nl-NL"/>
              <a:t>Klik om stijl te bewerken</a:t>
            </a:r>
            <a:endParaRPr lang="en-US" dirty="0"/>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r>
              <a:rPr lang="nl-NL"/>
              <a:t>Klik op het pictogram als u een grafiek wilt toevoegen</a:t>
            </a:r>
            <a:endParaRPr lang="en-US"/>
          </a:p>
        </p:txBody>
      </p:sp>
    </p:spTree>
    <p:extLst>
      <p:ext uri="{BB962C8B-B14F-4D97-AF65-F5344CB8AC3E}">
        <p14:creationId xmlns:p14="http://schemas.microsoft.com/office/powerpoint/2010/main" val="3977307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9.jp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image" Target="../media/image10.jpg"/><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theme" Target="../theme/theme3.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939521828"/>
      </p:ext>
    </p:extLst>
  </p:cSld>
  <p:clrMap bg1="lt1" tx1="dk1" bg2="lt2" tx2="dk2" accent1="accent1" accent2="accent2" accent3="accent3" accent4="accent4" accent5="accent5" accent6="accent6" hlink="hlink" folHlink="folHlink"/>
  <p:sldLayoutIdLst>
    <p:sldLayoutId id="2147483649" r:id="rId1"/>
    <p:sldLayoutId id="2147483704" r:id="rId2"/>
    <p:sldLayoutId id="2147483705" r:id="rId3"/>
    <p:sldLayoutId id="2147483650" r:id="rId4"/>
    <p:sldLayoutId id="2147483698" r:id="rId5"/>
    <p:sldLayoutId id="2147483721" r:id="rId6"/>
    <p:sldLayoutId id="2147483723" r:id="rId7"/>
    <p:sldLayoutId id="2147483722" r:id="rId8"/>
    <p:sldLayoutId id="2147483724" r:id="rId9"/>
    <p:sldLayoutId id="2147483725" r:id="rId10"/>
    <p:sldLayoutId id="2147483726" r:id="rId11"/>
    <p:sldLayoutId id="2147483727" r:id="rId12"/>
    <p:sldLayoutId id="2147483729" r:id="rId13"/>
    <p:sldLayoutId id="2147483728" r:id="rId14"/>
    <p:sldLayoutId id="2147483753" r:id="rId15"/>
    <p:sldLayoutId id="2147483752" r:id="rId16"/>
    <p:sldLayoutId id="2147483731" r:id="rId17"/>
    <p:sldLayoutId id="2147483732" r:id="rId18"/>
    <p:sldLayoutId id="214748373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6" userDrawn="1">
          <p15:clr>
            <a:srgbClr val="F26B43"/>
          </p15:clr>
        </p15:guide>
        <p15:guide id="2" pos="14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2602349"/>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6">
          <p15:clr>
            <a:srgbClr val="F26B43"/>
          </p15:clr>
        </p15:guide>
        <p15:guide id="2" pos="14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Placeholder 18"/>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9382902" y="6213651"/>
            <a:ext cx="2529526" cy="449524"/>
          </a:xfrm>
          <a:prstGeom prst="rect">
            <a:avLst/>
          </a:prstGeom>
        </p:spPr>
      </p:pic>
    </p:spTree>
    <p:extLst>
      <p:ext uri="{BB962C8B-B14F-4D97-AF65-F5344CB8AC3E}">
        <p14:creationId xmlns:p14="http://schemas.microsoft.com/office/powerpoint/2010/main" val="1980722843"/>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52" userDrawn="1">
          <p15:clr>
            <a:srgbClr val="F26B43"/>
          </p15:clr>
        </p15:guide>
        <p15:guide id="2" pos="751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18/10/relationships/comments" Target="../comments/modernComment_117_35E6C7F3.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pyomeca/ezc3d" TargetMode="External"/><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hyperlink" Target="https://kineticstoolkit.uqam.ca/doc/" TargetMode="External"/><Relationship Id="rId4" Type="http://schemas.openxmlformats.org/officeDocument/2006/relationships/hyperlink" Target="https://pyomeca.github.io/"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c3d.org/" TargetMode="External"/><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hyperlink" Target="https://kineticstoolkit.uqam.ca/doc/" TargetMode="External"/><Relationship Id="rId5" Type="http://schemas.openxmlformats.org/officeDocument/2006/relationships/hyperlink" Target="https://pyomeca.github.io/" TargetMode="External"/><Relationship Id="rId4" Type="http://schemas.openxmlformats.org/officeDocument/2006/relationships/hyperlink" Target="https://github.com/pyomeca/ezc3d"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pyomeca/ezc3d" TargetMode="External"/><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hyperlink" Target="https://pyomeca.github.io/" TargetMode="External"/><Relationship Id="rId4" Type="http://schemas.openxmlformats.org/officeDocument/2006/relationships/hyperlink" Target="https://kineticstoolkit.uqam.ca/doc/"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kineticstoolkit.uqam.ca/doc/" TargetMode="External"/><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20.png"/><Relationship Id="rId4" Type="http://schemas.openxmlformats.org/officeDocument/2006/relationships/hyperlink" Target="https://joss.theoj.org/papers/10.21105/joss.03714"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40E9EA64-8077-88F9-2F64-487A36B87FBD}"/>
              </a:ext>
            </a:extLst>
          </p:cNvPr>
          <p:cNvSpPr/>
          <p:nvPr/>
        </p:nvSpPr>
        <p:spPr>
          <a:xfrm>
            <a:off x="-36369" y="0"/>
            <a:ext cx="2462645"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kstvak 6">
            <a:extLst>
              <a:ext uri="{FF2B5EF4-FFF2-40B4-BE49-F238E27FC236}">
                <a16:creationId xmlns:a16="http://schemas.microsoft.com/office/drawing/2014/main" id="{1CFC6835-377E-A623-7BA3-A59F4AA93149}"/>
              </a:ext>
            </a:extLst>
          </p:cNvPr>
          <p:cNvSpPr txBox="1"/>
          <p:nvPr/>
        </p:nvSpPr>
        <p:spPr>
          <a:xfrm>
            <a:off x="2629765" y="436419"/>
            <a:ext cx="6932469" cy="1446550"/>
          </a:xfrm>
          <a:prstGeom prst="rect">
            <a:avLst/>
          </a:prstGeom>
          <a:noFill/>
        </p:spPr>
        <p:txBody>
          <a:bodyPr wrap="square" rtlCol="0">
            <a:spAutoFit/>
          </a:bodyPr>
          <a:lstStyle/>
          <a:p>
            <a:pPr algn="ctr"/>
            <a:r>
              <a:rPr lang="en-CA" sz="4400" b="1" i="0" u="none" strike="noStrike" dirty="0">
                <a:effectLst/>
                <a:highlight>
                  <a:srgbClr val="FFFFFF"/>
                </a:highlight>
                <a:latin typeface="+mj-lt"/>
              </a:rPr>
              <a:t>Python programming for the movement sciences</a:t>
            </a:r>
            <a:endParaRPr lang="en-CA" sz="4400" b="1" dirty="0">
              <a:latin typeface="+mj-lt"/>
            </a:endParaRPr>
          </a:p>
        </p:txBody>
      </p:sp>
      <p:pic>
        <p:nvPicPr>
          <p:cNvPr id="10" name="Afbeelding 9" descr="Afbeelding met clipart, symbool, Graphics, tekenfilm&#10;&#10;Automatisch gegenereerde beschrijving">
            <a:extLst>
              <a:ext uri="{FF2B5EF4-FFF2-40B4-BE49-F238E27FC236}">
                <a16:creationId xmlns:a16="http://schemas.microsoft.com/office/drawing/2014/main" id="{F004A18E-B889-C9DB-64FA-1109E00486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5776" y="2136444"/>
            <a:ext cx="1312312" cy="1596910"/>
          </a:xfrm>
          <a:prstGeom prst="rect">
            <a:avLst/>
          </a:prstGeom>
        </p:spPr>
      </p:pic>
      <p:pic>
        <p:nvPicPr>
          <p:cNvPr id="2" name="Afbeelding 1" descr="Afbeelding met Graphics, clipart, grafische vormgeving, ontwerp&#10;&#10;Automatisch gegenereerde beschrijving">
            <a:extLst>
              <a:ext uri="{FF2B5EF4-FFF2-40B4-BE49-F238E27FC236}">
                <a16:creationId xmlns:a16="http://schemas.microsoft.com/office/drawing/2014/main" id="{000AE1E1-508F-840D-9EF1-EBE259E7CB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68353" y="5738079"/>
            <a:ext cx="1914703" cy="1119921"/>
          </a:xfrm>
          <a:prstGeom prst="rect">
            <a:avLst/>
          </a:prstGeom>
        </p:spPr>
      </p:pic>
      <p:sp>
        <p:nvSpPr>
          <p:cNvPr id="5" name="Tekstvak 7">
            <a:extLst>
              <a:ext uri="{FF2B5EF4-FFF2-40B4-BE49-F238E27FC236}">
                <a16:creationId xmlns:a16="http://schemas.microsoft.com/office/drawing/2014/main" id="{3EE59AFA-4E46-1C58-401E-6C5D26122B30}"/>
              </a:ext>
            </a:extLst>
          </p:cNvPr>
          <p:cNvSpPr txBox="1"/>
          <p:nvPr/>
        </p:nvSpPr>
        <p:spPr>
          <a:xfrm>
            <a:off x="1355271" y="4303212"/>
            <a:ext cx="9991602" cy="646331"/>
          </a:xfrm>
          <a:prstGeom prst="rect">
            <a:avLst/>
          </a:prstGeom>
          <a:noFill/>
        </p:spPr>
        <p:txBody>
          <a:bodyPr wrap="square" rtlCol="0">
            <a:spAutoFit/>
          </a:bodyPr>
          <a:lstStyle/>
          <a:p>
            <a:pPr algn="ctr"/>
            <a:r>
              <a:rPr lang="nl-NL" b="1" i="0" u="none" strike="noStrike" dirty="0">
                <a:effectLst/>
              </a:rPr>
              <a:t>Philippe C. Dixon</a:t>
            </a:r>
            <a:r>
              <a:rPr lang="nl-NL" b="1" i="0" u="none" strike="noStrike" baseline="30000" dirty="0">
                <a:effectLst/>
              </a:rPr>
              <a:t>1,2</a:t>
            </a:r>
            <a:r>
              <a:rPr lang="nl-NL" b="1" i="0" u="none" strike="noStrike" dirty="0">
                <a:effectLst/>
              </a:rPr>
              <a:t>, Jill Emmerzaal</a:t>
            </a:r>
            <a:r>
              <a:rPr lang="nl-NL" b="1" i="0" u="none" strike="noStrike" baseline="30000" dirty="0">
                <a:effectLst/>
              </a:rPr>
              <a:t>1</a:t>
            </a:r>
            <a:r>
              <a:rPr lang="nl-NL" b="1" i="0" u="none" strike="noStrike" dirty="0">
                <a:effectLst/>
              </a:rPr>
              <a:t>, Clint Hansen</a:t>
            </a:r>
            <a:r>
              <a:rPr lang="nl-NL" b="1" baseline="30000" dirty="0"/>
              <a:t>3</a:t>
            </a:r>
            <a:r>
              <a:rPr lang="nl-NL" b="1" i="0" u="none" strike="noStrike" dirty="0">
                <a:effectLst/>
              </a:rPr>
              <a:t>, Robbin Romijnders</a:t>
            </a:r>
            <a:r>
              <a:rPr lang="nl-NL" b="1" i="0" u="none" strike="noStrike" baseline="30000" dirty="0">
                <a:effectLst/>
              </a:rPr>
              <a:t>3</a:t>
            </a:r>
            <a:r>
              <a:rPr lang="nl-NL" b="1" i="0" u="none" strike="noStrike" dirty="0">
                <a:effectLst/>
              </a:rPr>
              <a:t>, Vaibhav Shah</a:t>
            </a:r>
            <a:r>
              <a:rPr lang="nl-NL" b="1" i="0" u="none" strike="noStrike" baseline="30000" dirty="0">
                <a:effectLst/>
              </a:rPr>
              <a:t>2</a:t>
            </a:r>
            <a:br>
              <a:rPr lang="nl-NL" b="1" dirty="0"/>
            </a:br>
            <a:r>
              <a:rPr lang="nl-NL" b="1" i="0" u="none" strike="noStrike" dirty="0">
                <a:effectLst/>
              </a:rPr>
              <a:t>, </a:t>
            </a:r>
            <a:endParaRPr lang="en-CA" b="1" dirty="0"/>
          </a:p>
        </p:txBody>
      </p:sp>
      <p:sp>
        <p:nvSpPr>
          <p:cNvPr id="9" name="TextBox 8">
            <a:extLst>
              <a:ext uri="{FF2B5EF4-FFF2-40B4-BE49-F238E27FC236}">
                <a16:creationId xmlns:a16="http://schemas.microsoft.com/office/drawing/2014/main" id="{334568D2-2CA0-7437-D5EE-72C58F6184A1}"/>
              </a:ext>
            </a:extLst>
          </p:cNvPr>
          <p:cNvSpPr txBox="1"/>
          <p:nvPr/>
        </p:nvSpPr>
        <p:spPr>
          <a:xfrm>
            <a:off x="1848657" y="4949543"/>
            <a:ext cx="8781243" cy="923330"/>
          </a:xfrm>
          <a:prstGeom prst="rect">
            <a:avLst/>
          </a:prstGeom>
          <a:noFill/>
        </p:spPr>
        <p:txBody>
          <a:bodyPr wrap="square" rtlCol="0">
            <a:spAutoFit/>
          </a:bodyPr>
          <a:lstStyle/>
          <a:p>
            <a:pPr marL="342900" indent="-342900">
              <a:buAutoNum type="arabicPeriod"/>
            </a:pPr>
            <a:r>
              <a:rPr lang="en-CA" dirty="0"/>
              <a:t>McGill University. Department of Kinesiology and Physical Education</a:t>
            </a:r>
          </a:p>
          <a:p>
            <a:pPr marL="342900" indent="-342900">
              <a:buAutoNum type="arabicPeriod"/>
            </a:pPr>
            <a:r>
              <a:rPr lang="en-CA" dirty="0"/>
              <a:t>University of Montreal. Biomedical Engineering Institute</a:t>
            </a:r>
          </a:p>
          <a:p>
            <a:pPr marL="342900" indent="-342900">
              <a:buAutoNum type="arabicPeriod"/>
            </a:pPr>
            <a:r>
              <a:rPr lang="en-CA" dirty="0"/>
              <a:t>Kiel University, Department of Neurology</a:t>
            </a:r>
          </a:p>
        </p:txBody>
      </p:sp>
      <p:pic>
        <p:nvPicPr>
          <p:cNvPr id="11" name="Picture 10" descr="A black background with white text&#10;&#10;Description automatically generated">
            <a:extLst>
              <a:ext uri="{FF2B5EF4-FFF2-40B4-BE49-F238E27FC236}">
                <a16:creationId xmlns:a16="http://schemas.microsoft.com/office/drawing/2014/main" id="{6AF6C101-D8FD-210D-AF0B-A322B48BA802}"/>
              </a:ext>
            </a:extLst>
          </p:cNvPr>
          <p:cNvPicPr>
            <a:picLocks noChangeAspect="1"/>
          </p:cNvPicPr>
          <p:nvPr/>
        </p:nvPicPr>
        <p:blipFill rotWithShape="1">
          <a:blip r:embed="rId6">
            <a:extLst>
              <a:ext uri="{28A0092B-C50C-407E-A947-70E740481C1C}">
                <a14:useLocalDpi xmlns:a14="http://schemas.microsoft.com/office/drawing/2010/main" val="0"/>
              </a:ext>
            </a:extLst>
          </a:blip>
          <a:srcRect l="73039" t="5870" r="5231" b="70327"/>
          <a:stretch/>
        </p:blipFill>
        <p:spPr>
          <a:xfrm>
            <a:off x="11808635" y="6323712"/>
            <a:ext cx="383365" cy="419915"/>
          </a:xfrm>
          <a:prstGeom prst="rect">
            <a:avLst/>
          </a:prstGeom>
        </p:spPr>
      </p:pic>
      <p:pic>
        <p:nvPicPr>
          <p:cNvPr id="12" name="Picture 11" descr="A black background with white text&#10;&#10;Description automatically generated">
            <a:extLst>
              <a:ext uri="{FF2B5EF4-FFF2-40B4-BE49-F238E27FC236}">
                <a16:creationId xmlns:a16="http://schemas.microsoft.com/office/drawing/2014/main" id="{597A1517-A281-1AA9-19D0-BF68A0415BB9}"/>
              </a:ext>
            </a:extLst>
          </p:cNvPr>
          <p:cNvPicPr>
            <a:picLocks noChangeAspect="1"/>
          </p:cNvPicPr>
          <p:nvPr/>
        </p:nvPicPr>
        <p:blipFill rotWithShape="1">
          <a:blip r:embed="rId6">
            <a:extLst>
              <a:ext uri="{28A0092B-C50C-407E-A947-70E740481C1C}">
                <a14:useLocalDpi xmlns:a14="http://schemas.microsoft.com/office/drawing/2010/main" val="0"/>
              </a:ext>
            </a:extLst>
          </a:blip>
          <a:srcRect l="23556" t="21081" r="25854" b="71826"/>
          <a:stretch/>
        </p:blipFill>
        <p:spPr>
          <a:xfrm>
            <a:off x="10377814" y="6629401"/>
            <a:ext cx="1523693" cy="213606"/>
          </a:xfrm>
          <a:prstGeom prst="rect">
            <a:avLst/>
          </a:prstGeom>
        </p:spPr>
      </p:pic>
      <p:sp>
        <p:nvSpPr>
          <p:cNvPr id="14" name="TextBox 13">
            <a:extLst>
              <a:ext uri="{FF2B5EF4-FFF2-40B4-BE49-F238E27FC236}">
                <a16:creationId xmlns:a16="http://schemas.microsoft.com/office/drawing/2014/main" id="{9E323DFC-979F-0D9C-84A9-1E18BFF915BA}"/>
              </a:ext>
            </a:extLst>
          </p:cNvPr>
          <p:cNvSpPr txBox="1"/>
          <p:nvPr/>
        </p:nvSpPr>
        <p:spPr>
          <a:xfrm>
            <a:off x="3663474" y="3682295"/>
            <a:ext cx="4865049" cy="461665"/>
          </a:xfrm>
          <a:prstGeom prst="rect">
            <a:avLst/>
          </a:prstGeom>
          <a:noFill/>
        </p:spPr>
        <p:txBody>
          <a:bodyPr wrap="square" rtlCol="0">
            <a:spAutoFit/>
          </a:bodyPr>
          <a:lstStyle/>
          <a:p>
            <a:r>
              <a:rPr lang="en-CA" sz="2400" b="1" dirty="0"/>
              <a:t>Marker-based python modules</a:t>
            </a:r>
          </a:p>
        </p:txBody>
      </p:sp>
    </p:spTree>
    <p:extLst>
      <p:ext uri="{BB962C8B-B14F-4D97-AF65-F5344CB8AC3E}">
        <p14:creationId xmlns:p14="http://schemas.microsoft.com/office/powerpoint/2010/main" val="904316915"/>
      </p:ext>
    </p:extLst>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With this beginner audience in mind, Kinetics Toolkit is a Python package for generic biome-</a:t>
            </a:r>
          </a:p>
          <a:p>
            <a:pPr algn="ctr"/>
            <a:r>
              <a:rPr lang="en-CA" dirty="0" err="1"/>
              <a:t>chanical</a:t>
            </a:r>
            <a:r>
              <a:rPr lang="en-CA" dirty="0"/>
              <a:t> analysis of human motion. It is a user-friendly tool for people with little experience</a:t>
            </a:r>
          </a:p>
          <a:p>
            <a:pPr algn="ctr"/>
            <a:r>
              <a:rPr lang="en-CA" dirty="0"/>
              <a:t>in programming, yet elegant, fun to use and still appealing to experienced programmers. De-</a:t>
            </a:r>
          </a:p>
          <a:p>
            <a:pPr algn="ctr"/>
            <a:r>
              <a:rPr lang="en-CA" dirty="0"/>
              <a:t>signed with a mainly procedural programming paradigm, its data processing functions can</a:t>
            </a:r>
          </a:p>
          <a:p>
            <a:pPr algn="ctr"/>
            <a:r>
              <a:rPr lang="en-CA" dirty="0"/>
              <a:t>be used directly as examples so that users can build their own scripts, functions, and even</a:t>
            </a:r>
          </a:p>
          <a:p>
            <a:pPr algn="ctr"/>
            <a:r>
              <a:rPr lang="en-CA" dirty="0"/>
              <a:t>modules, and therefore make Kinetics Toolkit fit their own specific needs</a:t>
            </a:r>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timeseries</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8" name="TextBox 7">
            <a:extLst>
              <a:ext uri="{FF2B5EF4-FFF2-40B4-BE49-F238E27FC236}">
                <a16:creationId xmlns:a16="http://schemas.microsoft.com/office/drawing/2014/main" id="{7CDAEE47-4895-494D-C1B2-D252BF802EAF}"/>
              </a:ext>
            </a:extLst>
          </p:cNvPr>
          <p:cNvSpPr txBox="1"/>
          <p:nvPr/>
        </p:nvSpPr>
        <p:spPr>
          <a:xfrm>
            <a:off x="425904" y="2764572"/>
            <a:ext cx="6236153" cy="400110"/>
          </a:xfrm>
          <a:prstGeom prst="rect">
            <a:avLst/>
          </a:prstGeom>
          <a:noFill/>
        </p:spPr>
        <p:txBody>
          <a:bodyPr wrap="square">
            <a:spAutoFit/>
          </a:bodyPr>
          <a:lstStyle/>
          <a:p>
            <a:pPr marL="342900" indent="-342900">
              <a:buFont typeface="Arial" panose="020B0604020202020204" pitchFamily="34" charset="0"/>
              <a:buChar char="•"/>
            </a:pPr>
            <a:r>
              <a:rPr lang="en-CA" sz="2000" dirty="0"/>
              <a:t>Plot them!</a:t>
            </a:r>
          </a:p>
        </p:txBody>
      </p:sp>
      <p:pic>
        <p:nvPicPr>
          <p:cNvPr id="6" name="Picture 5" descr="A black screen with white text&#10;&#10;Description automatically generated">
            <a:extLst>
              <a:ext uri="{FF2B5EF4-FFF2-40B4-BE49-F238E27FC236}">
                <a16:creationId xmlns:a16="http://schemas.microsoft.com/office/drawing/2014/main" id="{17C2A14D-9059-0C1B-023E-B9BE57931C9E}"/>
              </a:ext>
            </a:extLst>
          </p:cNvPr>
          <p:cNvPicPr>
            <a:picLocks noChangeAspect="1"/>
          </p:cNvPicPr>
          <p:nvPr/>
        </p:nvPicPr>
        <p:blipFill>
          <a:blip r:embed="rId3">
            <a:extLst>
              <a:ext uri="{28A0092B-C50C-407E-A947-70E740481C1C}">
                <a14:useLocalDpi xmlns:a14="http://schemas.microsoft.com/office/drawing/2010/main" val="0"/>
              </a:ext>
            </a:extLst>
          </a:blip>
          <a:srcRect t="29493"/>
          <a:stretch/>
        </p:blipFill>
        <p:spPr>
          <a:xfrm>
            <a:off x="755650" y="3288796"/>
            <a:ext cx="3060700" cy="967077"/>
          </a:xfrm>
          <a:prstGeom prst="rect">
            <a:avLst/>
          </a:prstGeom>
        </p:spPr>
      </p:pic>
      <p:pic>
        <p:nvPicPr>
          <p:cNvPr id="9" name="Picture 8" descr="A graph of a number of different colored lines&#10;&#10;Description automatically generated with medium confidence">
            <a:extLst>
              <a:ext uri="{FF2B5EF4-FFF2-40B4-BE49-F238E27FC236}">
                <a16:creationId xmlns:a16="http://schemas.microsoft.com/office/drawing/2014/main" id="{4EBE612B-0E70-5E13-DFA8-1560DC634C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5781" y="2698599"/>
            <a:ext cx="7772400" cy="3886200"/>
          </a:xfrm>
          <a:prstGeom prst="rect">
            <a:avLst/>
          </a:prstGeom>
        </p:spPr>
      </p:pic>
      <p:sp>
        <p:nvSpPr>
          <p:cNvPr id="10" name="TextBox 9">
            <a:extLst>
              <a:ext uri="{FF2B5EF4-FFF2-40B4-BE49-F238E27FC236}">
                <a16:creationId xmlns:a16="http://schemas.microsoft.com/office/drawing/2014/main" id="{D6B283C3-0360-90A1-4BDF-A80D201A8D71}"/>
              </a:ext>
            </a:extLst>
          </p:cNvPr>
          <p:cNvSpPr txBox="1"/>
          <p:nvPr/>
        </p:nvSpPr>
        <p:spPr>
          <a:xfrm>
            <a:off x="5501823" y="6497792"/>
            <a:ext cx="6352719" cy="369332"/>
          </a:xfrm>
          <a:prstGeom prst="rect">
            <a:avLst/>
          </a:prstGeom>
          <a:noFill/>
        </p:spPr>
        <p:txBody>
          <a:bodyPr wrap="square" rtlCol="0">
            <a:spAutoFit/>
          </a:bodyPr>
          <a:lstStyle/>
          <a:p>
            <a:r>
              <a:rPr lang="en-CA" dirty="0"/>
              <a:t>Not the nicest figure out of the box, but user can clean it up</a:t>
            </a:r>
          </a:p>
        </p:txBody>
      </p:sp>
      <p:cxnSp>
        <p:nvCxnSpPr>
          <p:cNvPr id="12" name="Elbow Connector 11">
            <a:extLst>
              <a:ext uri="{FF2B5EF4-FFF2-40B4-BE49-F238E27FC236}">
                <a16:creationId xmlns:a16="http://schemas.microsoft.com/office/drawing/2014/main" id="{BA0CCD6A-38ED-F353-D613-93123146AA91}"/>
              </a:ext>
            </a:extLst>
          </p:cNvPr>
          <p:cNvCxnSpPr>
            <a:cxnSpLocks/>
          </p:cNvCxnSpPr>
          <p:nvPr/>
        </p:nvCxnSpPr>
        <p:spPr>
          <a:xfrm rot="16200000" flipV="1">
            <a:off x="3339192" y="4204606"/>
            <a:ext cx="1485901" cy="163290"/>
          </a:xfrm>
          <a:prstGeom prst="bentConnector3">
            <a:avLst>
              <a:gd name="adj1" fmla="val 100549"/>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A2778E1-765C-1E20-7E81-4ACB2F0D0315}"/>
              </a:ext>
            </a:extLst>
          </p:cNvPr>
          <p:cNvSpPr txBox="1"/>
          <p:nvPr/>
        </p:nvSpPr>
        <p:spPr>
          <a:xfrm>
            <a:off x="755651" y="5081249"/>
            <a:ext cx="3408138" cy="1200329"/>
          </a:xfrm>
          <a:prstGeom prst="rect">
            <a:avLst/>
          </a:prstGeom>
          <a:noFill/>
        </p:spPr>
        <p:txBody>
          <a:bodyPr wrap="square" rtlCol="0">
            <a:spAutoFit/>
          </a:bodyPr>
          <a:lstStyle/>
          <a:p>
            <a:pPr marL="285750" indent="-285750">
              <a:buFont typeface="Arial" panose="020B0604020202020204" pitchFamily="34" charset="0"/>
              <a:buChar char="•"/>
            </a:pPr>
            <a:r>
              <a:rPr lang="en-CA" dirty="0" err="1"/>
              <a:t>R_leg_angles</a:t>
            </a:r>
            <a:r>
              <a:rPr lang="en-CA" dirty="0"/>
              <a:t> is an instance of the timeseries class</a:t>
            </a:r>
          </a:p>
          <a:p>
            <a:pPr marL="285750" indent="-285750">
              <a:buFont typeface="Arial" panose="020B0604020202020204" pitchFamily="34" charset="0"/>
              <a:buChar char="•"/>
            </a:pPr>
            <a:r>
              <a:rPr lang="en-CA" dirty="0"/>
              <a:t>Plot is a method of the timeseries class so</a:t>
            </a:r>
          </a:p>
        </p:txBody>
      </p:sp>
    </p:spTree>
    <p:extLst>
      <p:ext uri="{BB962C8B-B14F-4D97-AF65-F5344CB8AC3E}">
        <p14:creationId xmlns:p14="http://schemas.microsoft.com/office/powerpoint/2010/main" val="31027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With this beginner audience in mind, Kinetics Toolkit is a Python package for generic biome-</a:t>
            </a:r>
          </a:p>
          <a:p>
            <a:pPr algn="ctr"/>
            <a:r>
              <a:rPr lang="en-CA" dirty="0" err="1"/>
              <a:t>chanical</a:t>
            </a:r>
            <a:r>
              <a:rPr lang="en-CA" dirty="0"/>
              <a:t> analysis of human motion. It is a user-friendly tool for people with little experience</a:t>
            </a:r>
          </a:p>
          <a:p>
            <a:pPr algn="ctr"/>
            <a:r>
              <a:rPr lang="en-CA" dirty="0"/>
              <a:t>in programming, yet elegant, fun to use and still appealing to experienced programmers. De-</a:t>
            </a:r>
          </a:p>
          <a:p>
            <a:pPr algn="ctr"/>
            <a:r>
              <a:rPr lang="en-CA" dirty="0"/>
              <a:t>signed with a mainly procedural programming paradigm, its data processing functions can</a:t>
            </a:r>
          </a:p>
          <a:p>
            <a:pPr algn="ctr"/>
            <a:r>
              <a:rPr lang="en-CA" dirty="0"/>
              <a:t>be used directly as examples so that users can build their own scripts, functions, and even</a:t>
            </a:r>
          </a:p>
          <a:p>
            <a:pPr algn="ctr"/>
            <a:r>
              <a:rPr lang="en-CA" dirty="0"/>
              <a:t>modules, and therefore make Kinetics Toolkit fit their own specific needs</a:t>
            </a:r>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timeseries</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8" name="TextBox 7">
            <a:extLst>
              <a:ext uri="{FF2B5EF4-FFF2-40B4-BE49-F238E27FC236}">
                <a16:creationId xmlns:a16="http://schemas.microsoft.com/office/drawing/2014/main" id="{7CDAEE47-4895-494D-C1B2-D252BF802EAF}"/>
              </a:ext>
            </a:extLst>
          </p:cNvPr>
          <p:cNvSpPr txBox="1"/>
          <p:nvPr/>
        </p:nvSpPr>
        <p:spPr>
          <a:xfrm>
            <a:off x="425904" y="2764572"/>
            <a:ext cx="6236153" cy="400110"/>
          </a:xfrm>
          <a:prstGeom prst="rect">
            <a:avLst/>
          </a:prstGeom>
          <a:noFill/>
        </p:spPr>
        <p:txBody>
          <a:bodyPr wrap="square">
            <a:spAutoFit/>
          </a:bodyPr>
          <a:lstStyle/>
          <a:p>
            <a:pPr marL="342900" indent="-342900">
              <a:buFont typeface="Arial" panose="020B0604020202020204" pitchFamily="34" charset="0"/>
              <a:buChar char="•"/>
            </a:pPr>
            <a:r>
              <a:rPr lang="en-CA" sz="2000" dirty="0"/>
              <a:t>Plot them! (a little nicer)</a:t>
            </a:r>
          </a:p>
        </p:txBody>
      </p:sp>
      <p:pic>
        <p:nvPicPr>
          <p:cNvPr id="16" name="Picture 15" descr="A graph of a graph&#10;&#10;Description automatically generated with medium confidence">
            <a:extLst>
              <a:ext uri="{FF2B5EF4-FFF2-40B4-BE49-F238E27FC236}">
                <a16:creationId xmlns:a16="http://schemas.microsoft.com/office/drawing/2014/main" id="{78ACABDF-AC68-1EEA-430E-81D1D6674E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904" y="4560014"/>
            <a:ext cx="4327752" cy="2163876"/>
          </a:xfrm>
          <a:prstGeom prst="rect">
            <a:avLst/>
          </a:prstGeom>
        </p:spPr>
      </p:pic>
      <p:pic>
        <p:nvPicPr>
          <p:cNvPr id="18" name="Picture 17" descr="A screen shot of a computer&#10;&#10;Description automatically generated">
            <a:extLst>
              <a:ext uri="{FF2B5EF4-FFF2-40B4-BE49-F238E27FC236}">
                <a16:creationId xmlns:a16="http://schemas.microsoft.com/office/drawing/2014/main" id="{BCC41F4F-65E0-351D-3EFF-827839A563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127" y="3164682"/>
            <a:ext cx="9018507" cy="1261223"/>
          </a:xfrm>
          <a:prstGeom prst="rect">
            <a:avLst/>
          </a:prstGeom>
        </p:spPr>
      </p:pic>
    </p:spTree>
    <p:extLst>
      <p:ext uri="{BB962C8B-B14F-4D97-AF65-F5344CB8AC3E}">
        <p14:creationId xmlns:p14="http://schemas.microsoft.com/office/powerpoint/2010/main" val="3010693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a:t>
            </a:r>
            <a:r>
              <a:rPr lang="en-CA" sz="1800" dirty="0"/>
              <a:t>Data processing</a:t>
            </a:r>
            <a:endParaRPr lang="en-CA" dirty="0"/>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Tree>
    <p:extLst>
      <p:ext uri="{BB962C8B-B14F-4D97-AF65-F5344CB8AC3E}">
        <p14:creationId xmlns:p14="http://schemas.microsoft.com/office/powerpoint/2010/main" val="1255378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CE47EE9A-908D-56EC-183D-CC60FB44334A}"/>
              </a:ext>
            </a:extLst>
          </p:cNvPr>
          <p:cNvSpPr>
            <a:spLocks noGrp="1"/>
          </p:cNvSpPr>
          <p:nvPr>
            <p:ph type="body" sz="quarter" idx="10"/>
          </p:nvPr>
        </p:nvSpPr>
        <p:spPr/>
        <p:txBody>
          <a:bodyPr/>
          <a:lstStyle/>
          <a:p>
            <a:endParaRPr lang="en-CA"/>
          </a:p>
        </p:txBody>
      </p:sp>
      <p:sp>
        <p:nvSpPr>
          <p:cNvPr id="4" name="Titel 3">
            <a:extLst>
              <a:ext uri="{FF2B5EF4-FFF2-40B4-BE49-F238E27FC236}">
                <a16:creationId xmlns:a16="http://schemas.microsoft.com/office/drawing/2014/main" id="{9CC074F3-A43A-5512-3D89-EFCAEA7B5A55}"/>
              </a:ext>
            </a:extLst>
          </p:cNvPr>
          <p:cNvSpPr>
            <a:spLocks noGrp="1"/>
          </p:cNvSpPr>
          <p:nvPr>
            <p:ph type="title"/>
          </p:nvPr>
        </p:nvSpPr>
        <p:spPr/>
        <p:txBody>
          <a:bodyPr/>
          <a:lstStyle/>
          <a:p>
            <a:r>
              <a:rPr lang="en-CA" dirty="0"/>
              <a:t>Overview of content so far</a:t>
            </a:r>
          </a:p>
        </p:txBody>
      </p:sp>
      <p:sp>
        <p:nvSpPr>
          <p:cNvPr id="6" name="Rechthoek 5">
            <a:extLst>
              <a:ext uri="{FF2B5EF4-FFF2-40B4-BE49-F238E27FC236}">
                <a16:creationId xmlns:a16="http://schemas.microsoft.com/office/drawing/2014/main" id="{806C9420-132C-24FA-AEEC-54A9259927A5}"/>
              </a:ext>
            </a:extLst>
          </p:cNvPr>
          <p:cNvSpPr/>
          <p:nvPr/>
        </p:nvSpPr>
        <p:spPr>
          <a:xfrm>
            <a:off x="0" y="2623593"/>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Afbeelding 9">
            <a:extLst>
              <a:ext uri="{FF2B5EF4-FFF2-40B4-BE49-F238E27FC236}">
                <a16:creationId xmlns:a16="http://schemas.microsoft.com/office/drawing/2014/main" id="{21040965-CF02-9CA7-4440-C5BBA0E8257B}"/>
              </a:ext>
            </a:extLst>
          </p:cNvPr>
          <p:cNvPicPr>
            <a:picLocks noChangeAspect="1"/>
          </p:cNvPicPr>
          <p:nvPr/>
        </p:nvPicPr>
        <p:blipFill>
          <a:blip r:embed="rId2"/>
          <a:stretch>
            <a:fillRect/>
          </a:stretch>
        </p:blipFill>
        <p:spPr>
          <a:xfrm>
            <a:off x="1105381" y="1497995"/>
            <a:ext cx="7772400" cy="414528"/>
          </a:xfrm>
          <a:prstGeom prst="rect">
            <a:avLst/>
          </a:prstGeom>
        </p:spPr>
      </p:pic>
      <p:sp>
        <p:nvSpPr>
          <p:cNvPr id="11" name="Tekstvak 10">
            <a:extLst>
              <a:ext uri="{FF2B5EF4-FFF2-40B4-BE49-F238E27FC236}">
                <a16:creationId xmlns:a16="http://schemas.microsoft.com/office/drawing/2014/main" id="{59637FC1-E866-3F40-1B48-5A8C04E151BD}"/>
              </a:ext>
            </a:extLst>
          </p:cNvPr>
          <p:cNvSpPr txBox="1"/>
          <p:nvPr/>
        </p:nvSpPr>
        <p:spPr>
          <a:xfrm>
            <a:off x="1105381" y="3897477"/>
            <a:ext cx="6577442" cy="1200329"/>
          </a:xfrm>
          <a:prstGeom prst="rect">
            <a:avLst/>
          </a:prstGeom>
          <a:noFill/>
        </p:spPr>
        <p:txBody>
          <a:bodyPr wrap="none" rtlCol="0">
            <a:spAutoFit/>
          </a:bodyPr>
          <a:lstStyle/>
          <a:p>
            <a:pPr marL="285750" indent="-285750">
              <a:buFont typeface="Arial" panose="020B0604020202020204" pitchFamily="34" charset="0"/>
              <a:buChar char="•"/>
            </a:pPr>
            <a:r>
              <a:rPr lang="en-CA" dirty="0"/>
              <a:t>We have officially started to learn python.</a:t>
            </a:r>
          </a:p>
          <a:p>
            <a:pPr marL="285750" indent="-285750">
              <a:buFont typeface="Arial" panose="020B0604020202020204" pitchFamily="34" charset="0"/>
              <a:buChar char="•"/>
            </a:pPr>
            <a:r>
              <a:rPr lang="en-CA" dirty="0"/>
              <a:t>Python </a:t>
            </a:r>
            <a:r>
              <a:rPr lang="en-CA"/>
              <a:t>has powerful </a:t>
            </a:r>
            <a:r>
              <a:rPr lang="en-CA" dirty="0"/>
              <a:t>libraries to enhance the versatile use</a:t>
            </a:r>
          </a:p>
          <a:p>
            <a:pPr marL="285750" indent="-285750">
              <a:buFont typeface="Arial" panose="020B0604020202020204" pitchFamily="34" charset="0"/>
              <a:buChar char="•"/>
            </a:pPr>
            <a:r>
              <a:rPr lang="en-CA" dirty="0"/>
              <a:t>Python and MATLAB can be used together</a:t>
            </a:r>
          </a:p>
          <a:p>
            <a:endParaRPr lang="en-CA" dirty="0"/>
          </a:p>
        </p:txBody>
      </p:sp>
    </p:spTree>
    <p:extLst>
      <p:ext uri="{BB962C8B-B14F-4D97-AF65-F5344CB8AC3E}">
        <p14:creationId xmlns:p14="http://schemas.microsoft.com/office/powerpoint/2010/main" val="2819174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a:t>Getting started</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21" name="Tekstvak 20">
            <a:extLst>
              <a:ext uri="{FF2B5EF4-FFF2-40B4-BE49-F238E27FC236}">
                <a16:creationId xmlns:a16="http://schemas.microsoft.com/office/drawing/2014/main" id="{A833A837-5AD9-9AB7-8595-A2ABB336BF0D}"/>
              </a:ext>
            </a:extLst>
          </p:cNvPr>
          <p:cNvSpPr txBox="1"/>
          <p:nvPr/>
        </p:nvSpPr>
        <p:spPr>
          <a:xfrm>
            <a:off x="245391" y="3008078"/>
            <a:ext cx="11674466" cy="1015663"/>
          </a:xfrm>
          <a:prstGeom prst="rect">
            <a:avLst/>
          </a:prstGeom>
          <a:noFill/>
        </p:spPr>
        <p:txBody>
          <a:bodyPr wrap="square">
            <a:spAutoFit/>
          </a:bodyPr>
          <a:lstStyle/>
          <a:p>
            <a:pPr marL="285750" indent="-285750">
              <a:buFont typeface="Arial" panose="020B0604020202020204" pitchFamily="34" charset="0"/>
              <a:buChar char="•"/>
            </a:pPr>
            <a:r>
              <a:rPr lang="en-CA" sz="2000" dirty="0"/>
              <a:t>Associated </a:t>
            </a:r>
            <a:r>
              <a:rPr lang="en-CA" sz="2000" dirty="0" err="1"/>
              <a:t>Jupyter</a:t>
            </a:r>
            <a:r>
              <a:rPr lang="en-CA" sz="2000" dirty="0"/>
              <a:t> notebook can be found on the repo at ~/notebooks/marker-based toolboxes </a:t>
            </a:r>
          </a:p>
          <a:p>
            <a:pPr marL="285750" indent="-285750">
              <a:buFont typeface="Arial" panose="020B0604020202020204" pitchFamily="34" charset="0"/>
              <a:buChar char="•"/>
            </a:pPr>
            <a:r>
              <a:rPr lang="en-CA" sz="2000" dirty="0"/>
              <a:t>When starting the notebook select correct kernel:  “Python 3 (</a:t>
            </a:r>
            <a:r>
              <a:rPr lang="en-CA" sz="2000" dirty="0" err="1"/>
              <a:t>ipykernel</a:t>
            </a:r>
            <a:r>
              <a:rPr lang="en-CA" sz="2000" dirty="0"/>
              <a:t>)</a:t>
            </a:r>
          </a:p>
          <a:p>
            <a:endParaRPr lang="en-CA" sz="2000" dirty="0"/>
          </a:p>
        </p:txBody>
      </p:sp>
      <p:pic>
        <p:nvPicPr>
          <p:cNvPr id="6" name="Picture 5" descr="A screenshot of a computer&#10;&#10;Description automatically generated">
            <a:extLst>
              <a:ext uri="{FF2B5EF4-FFF2-40B4-BE49-F238E27FC236}">
                <a16:creationId xmlns:a16="http://schemas.microsoft.com/office/drawing/2014/main" id="{6C8EB299-AB85-1E19-88A6-6C9E1E5DE9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195" y="3878782"/>
            <a:ext cx="5007429" cy="2056439"/>
          </a:xfrm>
          <a:prstGeom prst="rect">
            <a:avLst/>
          </a:prstGeom>
        </p:spPr>
      </p:pic>
    </p:spTree>
    <p:extLst>
      <p:ext uri="{BB962C8B-B14F-4D97-AF65-F5344CB8AC3E}">
        <p14:creationId xmlns:p14="http://schemas.microsoft.com/office/powerpoint/2010/main" val="3688369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a:t>Content</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21" name="Tekstvak 20">
            <a:extLst>
              <a:ext uri="{FF2B5EF4-FFF2-40B4-BE49-F238E27FC236}">
                <a16:creationId xmlns:a16="http://schemas.microsoft.com/office/drawing/2014/main" id="{A833A837-5AD9-9AB7-8595-A2ABB336BF0D}"/>
              </a:ext>
            </a:extLst>
          </p:cNvPr>
          <p:cNvSpPr txBox="1"/>
          <p:nvPr/>
        </p:nvSpPr>
        <p:spPr>
          <a:xfrm>
            <a:off x="258767" y="3253007"/>
            <a:ext cx="11674466" cy="1631216"/>
          </a:xfrm>
          <a:prstGeom prst="rect">
            <a:avLst/>
          </a:prstGeom>
          <a:noFill/>
        </p:spPr>
        <p:txBody>
          <a:bodyPr wrap="square">
            <a:spAutoFit/>
          </a:bodyPr>
          <a:lstStyle/>
          <a:p>
            <a:r>
              <a:rPr lang="en-CA" sz="2000" dirty="0"/>
              <a:t>We will </a:t>
            </a:r>
            <a:r>
              <a:rPr lang="en-CA" sz="2000" u="sng" dirty="0"/>
              <a:t>explore</a:t>
            </a:r>
            <a:r>
              <a:rPr lang="en-CA" sz="2000" dirty="0"/>
              <a:t> the following toolboxes/modules: </a:t>
            </a:r>
            <a:endParaRPr lang="en-CA" sz="2000" dirty="0">
              <a:hlinkClick r:id="rId3"/>
            </a:endParaRPr>
          </a:p>
          <a:p>
            <a:pPr marL="342900" indent="-342900">
              <a:buFont typeface="Arial" panose="020B0604020202020204" pitchFamily="34" charset="0"/>
              <a:buChar char="•"/>
            </a:pPr>
            <a:r>
              <a:rPr lang="en-CA" sz="2000" dirty="0">
                <a:hlinkClick r:id="rId3"/>
              </a:rPr>
              <a:t>ezc3d</a:t>
            </a:r>
            <a:r>
              <a:rPr lang="en-CA" sz="2000" dirty="0"/>
              <a:t>: read/write c3d files (actually part of pyomeca...)</a:t>
            </a:r>
          </a:p>
          <a:p>
            <a:pPr marL="342900" indent="-342900">
              <a:buFont typeface="Arial" panose="020B0604020202020204" pitchFamily="34" charset="0"/>
              <a:buChar char="•"/>
            </a:pPr>
            <a:r>
              <a:rPr lang="en-CA" sz="2000" dirty="0">
                <a:hlinkClick r:id="rId4"/>
              </a:rPr>
              <a:t>Pyomeca</a:t>
            </a:r>
            <a:r>
              <a:rPr lang="en-CA" sz="2000" dirty="0"/>
              <a:t>: biomechanical analysis toolbox </a:t>
            </a:r>
          </a:p>
          <a:p>
            <a:pPr marL="342900" indent="-342900">
              <a:buFont typeface="Arial" panose="020B0604020202020204" pitchFamily="34" charset="0"/>
              <a:buChar char="•"/>
            </a:pPr>
            <a:r>
              <a:rPr lang="en-CA" sz="2000" dirty="0">
                <a:hlinkClick r:id="rId5"/>
              </a:rPr>
              <a:t>kineticstoolkit</a:t>
            </a:r>
            <a:r>
              <a:rPr lang="en-CA" sz="2000" dirty="0"/>
              <a:t>: (another) biomechanical analysis toolbox</a:t>
            </a:r>
          </a:p>
          <a:p>
            <a:endParaRPr lang="en-CA" sz="2000" dirty="0"/>
          </a:p>
        </p:txBody>
      </p:sp>
      <p:sp>
        <p:nvSpPr>
          <p:cNvPr id="2" name="TextBox 1">
            <a:extLst>
              <a:ext uri="{FF2B5EF4-FFF2-40B4-BE49-F238E27FC236}">
                <a16:creationId xmlns:a16="http://schemas.microsoft.com/office/drawing/2014/main" id="{40603463-9567-A8C2-C7D3-BF061D221FA6}"/>
              </a:ext>
            </a:extLst>
          </p:cNvPr>
          <p:cNvSpPr txBox="1"/>
          <p:nvPr/>
        </p:nvSpPr>
        <p:spPr>
          <a:xfrm>
            <a:off x="2838898" y="5496772"/>
            <a:ext cx="7364185" cy="923330"/>
          </a:xfrm>
          <a:prstGeom prst="rect">
            <a:avLst/>
          </a:prstGeom>
          <a:noFill/>
          <a:ln w="50800">
            <a:solidFill>
              <a:srgbClr val="C00000"/>
            </a:solidFill>
          </a:ln>
        </p:spPr>
        <p:txBody>
          <a:bodyPr wrap="square" rtlCol="0">
            <a:spAutoFit/>
          </a:bodyPr>
          <a:lstStyle/>
          <a:p>
            <a:endParaRPr lang="en-CA" b="1" dirty="0"/>
          </a:p>
          <a:p>
            <a:r>
              <a:rPr lang="en-CA" b="1" dirty="0"/>
              <a:t>This is only a start (and there are many more toolboxes out here)</a:t>
            </a:r>
          </a:p>
          <a:p>
            <a:endParaRPr lang="en-CA" b="1" dirty="0"/>
          </a:p>
        </p:txBody>
      </p:sp>
    </p:spTree>
    <p:extLst>
      <p:ext uri="{BB962C8B-B14F-4D97-AF65-F5344CB8AC3E}">
        <p14:creationId xmlns:p14="http://schemas.microsoft.com/office/powerpoint/2010/main" val="3552843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a:t>Reading/writing c3d files</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21" name="Tekstvak 20">
            <a:extLst>
              <a:ext uri="{FF2B5EF4-FFF2-40B4-BE49-F238E27FC236}">
                <a16:creationId xmlns:a16="http://schemas.microsoft.com/office/drawing/2014/main" id="{A833A837-5AD9-9AB7-8595-A2ABB336BF0D}"/>
              </a:ext>
            </a:extLst>
          </p:cNvPr>
          <p:cNvSpPr txBox="1"/>
          <p:nvPr/>
        </p:nvSpPr>
        <p:spPr>
          <a:xfrm>
            <a:off x="258767" y="3253007"/>
            <a:ext cx="11674466" cy="2862322"/>
          </a:xfrm>
          <a:prstGeom prst="rect">
            <a:avLst/>
          </a:prstGeom>
          <a:noFill/>
        </p:spPr>
        <p:txBody>
          <a:bodyPr wrap="square">
            <a:spAutoFit/>
          </a:bodyPr>
          <a:lstStyle/>
          <a:p>
            <a:pPr marL="342900" indent="-342900">
              <a:buFont typeface="Arial" panose="020B0604020202020204" pitchFamily="34" charset="0"/>
              <a:buChar char="•"/>
            </a:pPr>
            <a:r>
              <a:rPr lang="en-CA" sz="2000" dirty="0"/>
              <a:t>Many motion capture systems export data to </a:t>
            </a:r>
            <a:r>
              <a:rPr lang="en-CA" sz="2000" dirty="0">
                <a:hlinkClick r:id="rId3"/>
              </a:rPr>
              <a:t>c3d</a:t>
            </a:r>
            <a:r>
              <a:rPr lang="en-CA" sz="2000" dirty="0"/>
              <a:t> format </a:t>
            </a:r>
          </a:p>
          <a:p>
            <a:pPr marL="342900" indent="-342900">
              <a:buFont typeface="Arial" panose="020B0604020202020204" pitchFamily="34" charset="0"/>
              <a:buChar char="•"/>
            </a:pPr>
            <a:r>
              <a:rPr lang="en-CA" sz="2000" dirty="0"/>
              <a:t>The biomechanists needs an easy way to read (and maybe write) these files for further analysis</a:t>
            </a:r>
          </a:p>
          <a:p>
            <a:pPr marL="342900" indent="-342900">
              <a:buFont typeface="Arial" panose="020B0604020202020204" pitchFamily="34" charset="0"/>
              <a:buChar char="•"/>
            </a:pPr>
            <a:r>
              <a:rPr lang="en-CA" sz="2000" dirty="0"/>
              <a:t>There are at least 3 python toolboxes to do this: </a:t>
            </a:r>
          </a:p>
          <a:p>
            <a:pPr marL="800100" lvl="1" indent="-342900">
              <a:buFont typeface="Arial" panose="020B0604020202020204" pitchFamily="34" charset="0"/>
              <a:buChar char="•"/>
            </a:pPr>
            <a:r>
              <a:rPr lang="en-CA" sz="2000" dirty="0">
                <a:hlinkClick r:id="rId4"/>
              </a:rPr>
              <a:t>ezc3d</a:t>
            </a:r>
            <a:endParaRPr lang="en-CA" sz="2000" dirty="0"/>
          </a:p>
          <a:p>
            <a:pPr marL="800100" lvl="1" indent="-342900">
              <a:buFont typeface="Arial" panose="020B0604020202020204" pitchFamily="34" charset="0"/>
              <a:buChar char="•"/>
            </a:pPr>
            <a:r>
              <a:rPr lang="en-CA" sz="2000" dirty="0">
                <a:hlinkClick r:id="rId5"/>
              </a:rPr>
              <a:t>Pyomeca</a:t>
            </a:r>
            <a:endParaRPr lang="en-CA" sz="2000" dirty="0"/>
          </a:p>
          <a:p>
            <a:pPr marL="800100" lvl="1" indent="-342900">
              <a:buFont typeface="Arial" panose="020B0604020202020204" pitchFamily="34" charset="0"/>
              <a:buChar char="•"/>
            </a:pPr>
            <a:r>
              <a:rPr lang="en-CA" sz="2000" dirty="0">
                <a:hlinkClick r:id="rId6"/>
              </a:rPr>
              <a:t>kineticstoolkit</a:t>
            </a:r>
            <a:endParaRPr lang="en-CA" sz="2000" dirty="0"/>
          </a:p>
          <a:p>
            <a:pPr marL="342900" indent="-342900">
              <a:buFont typeface="Arial" panose="020B0604020202020204" pitchFamily="34" charset="0"/>
              <a:buChar char="•"/>
            </a:pPr>
            <a:endParaRPr lang="en-CA" sz="2000" dirty="0"/>
          </a:p>
          <a:p>
            <a:pPr marL="800100" lvl="1" indent="-342900">
              <a:buFont typeface="Arial" panose="020B0604020202020204" pitchFamily="34" charset="0"/>
              <a:buChar char="•"/>
            </a:pPr>
            <a:endParaRPr lang="en-CA" sz="2000" dirty="0"/>
          </a:p>
          <a:p>
            <a:endParaRPr lang="en-CA" sz="2000" dirty="0"/>
          </a:p>
        </p:txBody>
      </p:sp>
    </p:spTree>
    <p:extLst>
      <p:ext uri="{BB962C8B-B14F-4D97-AF65-F5344CB8AC3E}">
        <p14:creationId xmlns:p14="http://schemas.microsoft.com/office/powerpoint/2010/main" val="679167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a:t>Reading/writing c3d files</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graphicFrame>
        <p:nvGraphicFramePr>
          <p:cNvPr id="2" name="Table 1">
            <a:extLst>
              <a:ext uri="{FF2B5EF4-FFF2-40B4-BE49-F238E27FC236}">
                <a16:creationId xmlns:a16="http://schemas.microsoft.com/office/drawing/2014/main" id="{6698AAD0-6E3D-C020-5466-929662594649}"/>
              </a:ext>
            </a:extLst>
          </p:cNvPr>
          <p:cNvGraphicFramePr>
            <a:graphicFrameLocks noGrp="1"/>
          </p:cNvGraphicFramePr>
          <p:nvPr>
            <p:extLst>
              <p:ext uri="{D42A27DB-BD31-4B8C-83A1-F6EECF244321}">
                <p14:modId xmlns:p14="http://schemas.microsoft.com/office/powerpoint/2010/main" val="1565921575"/>
              </p:ext>
            </p:extLst>
          </p:nvPr>
        </p:nvGraphicFramePr>
        <p:xfrm>
          <a:off x="299357" y="3397303"/>
          <a:ext cx="11685813" cy="3114040"/>
        </p:xfrm>
        <a:graphic>
          <a:graphicData uri="http://schemas.openxmlformats.org/drawingml/2006/table">
            <a:tbl>
              <a:tblPr firstRow="1" bandRow="1">
                <a:tableStyleId>{073A0DAA-6AF3-43AB-8588-CEC1D06C72B9}</a:tableStyleId>
              </a:tblPr>
              <a:tblGrid>
                <a:gridCol w="1578429">
                  <a:extLst>
                    <a:ext uri="{9D8B030D-6E8A-4147-A177-3AD203B41FA5}">
                      <a16:colId xmlns:a16="http://schemas.microsoft.com/office/drawing/2014/main" val="3951173495"/>
                    </a:ext>
                  </a:extLst>
                </a:gridCol>
                <a:gridCol w="3673928">
                  <a:extLst>
                    <a:ext uri="{9D8B030D-6E8A-4147-A177-3AD203B41FA5}">
                      <a16:colId xmlns:a16="http://schemas.microsoft.com/office/drawing/2014/main" val="1759617500"/>
                    </a:ext>
                  </a:extLst>
                </a:gridCol>
                <a:gridCol w="3235762">
                  <a:extLst>
                    <a:ext uri="{9D8B030D-6E8A-4147-A177-3AD203B41FA5}">
                      <a16:colId xmlns:a16="http://schemas.microsoft.com/office/drawing/2014/main" val="3769621582"/>
                    </a:ext>
                  </a:extLst>
                </a:gridCol>
                <a:gridCol w="3197694">
                  <a:extLst>
                    <a:ext uri="{9D8B030D-6E8A-4147-A177-3AD203B41FA5}">
                      <a16:colId xmlns:a16="http://schemas.microsoft.com/office/drawing/2014/main" val="2410687040"/>
                    </a:ext>
                  </a:extLst>
                </a:gridCol>
              </a:tblGrid>
              <a:tr h="370840">
                <a:tc>
                  <a:txBody>
                    <a:bodyPr/>
                    <a:lstStyle/>
                    <a:p>
                      <a:r>
                        <a:rPr lang="en-CA" dirty="0"/>
                        <a:t>Toolbox</a:t>
                      </a:r>
                    </a:p>
                  </a:txBody>
                  <a:tcPr/>
                </a:tc>
                <a:tc>
                  <a:txBody>
                    <a:bodyPr/>
                    <a:lstStyle/>
                    <a:p>
                      <a:r>
                        <a:rPr lang="en-CA" dirty="0"/>
                        <a:t>Import command</a:t>
                      </a:r>
                    </a:p>
                  </a:txBody>
                  <a:tcPr/>
                </a:tc>
                <a:tc>
                  <a:txBody>
                    <a:bodyPr/>
                    <a:lstStyle/>
                    <a:p>
                      <a:r>
                        <a:rPr lang="en-CA" dirty="0"/>
                        <a:t>Pros</a:t>
                      </a:r>
                    </a:p>
                  </a:txBody>
                  <a:tcPr/>
                </a:tc>
                <a:tc>
                  <a:txBody>
                    <a:bodyPr/>
                    <a:lstStyle/>
                    <a:p>
                      <a:r>
                        <a:rPr lang="en-CA" dirty="0"/>
                        <a:t>Cons</a:t>
                      </a:r>
                    </a:p>
                  </a:txBody>
                  <a:tcPr/>
                </a:tc>
                <a:extLst>
                  <a:ext uri="{0D108BD9-81ED-4DB2-BD59-A6C34878D82A}">
                    <a16:rowId xmlns:a16="http://schemas.microsoft.com/office/drawing/2014/main" val="175786328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hlinkClick r:id="rId3"/>
                        </a:rPr>
                        <a:t>ezc3d</a:t>
                      </a:r>
                      <a:endParaRPr lang="en-CA" sz="1800" dirty="0"/>
                    </a:p>
                  </a:txBody>
                  <a:tcPr/>
                </a:tc>
                <a:tc>
                  <a:txBody>
                    <a:bodyPr/>
                    <a:lstStyle/>
                    <a:p>
                      <a:r>
                        <a:rPr lang="en-CA" dirty="0"/>
                        <a:t>c3d = ezc3d.c3d(c3d_file_path)</a:t>
                      </a:r>
                    </a:p>
                  </a:txBody>
                  <a:tcPr/>
                </a:tc>
                <a:tc>
                  <a:txBody>
                    <a:bodyPr/>
                    <a:lstStyle/>
                    <a:p>
                      <a:pPr marL="285750" indent="-285750">
                        <a:buFont typeface="Arial" panose="020B0604020202020204" pitchFamily="34" charset="0"/>
                        <a:buChar char="•"/>
                      </a:pPr>
                      <a:r>
                        <a:rPr lang="en-CA" dirty="0"/>
                        <a:t>Simple import statement</a:t>
                      </a:r>
                    </a:p>
                    <a:p>
                      <a:pPr marL="285750" indent="-285750">
                        <a:buFont typeface="Arial" panose="020B0604020202020204" pitchFamily="34" charset="0"/>
                        <a:buChar char="•"/>
                      </a:pPr>
                      <a:r>
                        <a:rPr lang="en-CA" dirty="0"/>
                        <a:t>Fast reading</a:t>
                      </a:r>
                    </a:p>
                  </a:txBody>
                  <a:tcPr/>
                </a:tc>
                <a:tc>
                  <a:txBody>
                    <a:bodyPr/>
                    <a:lstStyle/>
                    <a:p>
                      <a:pPr marL="285750" indent="-285750">
                        <a:buFont typeface="Arial" panose="020B0604020202020204" pitchFamily="34" charset="0"/>
                        <a:buChar char="•"/>
                      </a:pPr>
                      <a:r>
                        <a:rPr lang="en-CA" dirty="0"/>
                        <a:t>c3d object requires further parsing to access the data</a:t>
                      </a:r>
                    </a:p>
                  </a:txBody>
                  <a:tcPr/>
                </a:tc>
                <a:extLst>
                  <a:ext uri="{0D108BD9-81ED-4DB2-BD59-A6C34878D82A}">
                    <a16:rowId xmlns:a16="http://schemas.microsoft.com/office/drawing/2014/main" val="19771785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hlinkClick r:id="rId4"/>
                        </a:rPr>
                        <a:t>kineticstoolkit</a:t>
                      </a:r>
                      <a:endParaRPr lang="en-CA"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p>
                  </a:txBody>
                  <a:tcPr/>
                </a:tc>
                <a:tc>
                  <a:txBody>
                    <a:bodyPr/>
                    <a:lstStyle/>
                    <a:p>
                      <a:r>
                        <a:rPr lang="en-CA" dirty="0"/>
                        <a:t>c3d= ktk.read_c3d(c3d_file_path, </a:t>
                      </a:r>
                      <a:r>
                        <a:rPr lang="en-CA" dirty="0" err="1"/>
                        <a:t>convert_point_unit</a:t>
                      </a:r>
                      <a:r>
                        <a:rPr lang="en-CA" dirty="0"/>
                        <a:t>=True)</a:t>
                      </a:r>
                    </a:p>
                    <a:p>
                      <a:endParaRPr lang="en-CA" dirty="0"/>
                    </a:p>
                  </a:txBody>
                  <a:tcPr/>
                </a:tc>
                <a:tc>
                  <a:txBody>
                    <a:bodyPr/>
                    <a:lstStyle/>
                    <a:p>
                      <a:pPr marL="285750" indent="-285750">
                        <a:buFont typeface="Arial" panose="020B0604020202020204" pitchFamily="34" charset="0"/>
                        <a:buChar char="•"/>
                      </a:pPr>
                      <a:r>
                        <a:rPr lang="en-CA" dirty="0"/>
                        <a:t>Avoid installing ezc3d</a:t>
                      </a:r>
                    </a:p>
                    <a:p>
                      <a:pPr marL="285750" indent="-285750">
                        <a:buFont typeface="Arial" panose="020B0604020202020204" pitchFamily="34" charset="0"/>
                        <a:buChar char="•"/>
                      </a:pPr>
                      <a:r>
                        <a:rPr lang="en-CA" dirty="0"/>
                        <a:t>Part of a larger toolkit you might need anyway</a:t>
                      </a:r>
                    </a:p>
                    <a:p>
                      <a:pPr marL="285750" indent="-285750">
                        <a:buFont typeface="Arial" panose="020B0604020202020204" pitchFamily="34" charset="0"/>
                        <a:buChar char="•"/>
                      </a:pPr>
                      <a:r>
                        <a:rPr lang="en-CA" dirty="0"/>
                        <a:t>Data readily accessible</a:t>
                      </a:r>
                    </a:p>
                  </a:txBody>
                  <a:tcPr/>
                </a:tc>
                <a:tc>
                  <a:txBody>
                    <a:bodyPr/>
                    <a:lstStyle/>
                    <a:p>
                      <a:pPr marL="285750" indent="-285750">
                        <a:buFont typeface="Arial" panose="020B0604020202020204" pitchFamily="34" charset="0"/>
                        <a:buChar char="•"/>
                      </a:pPr>
                      <a:r>
                        <a:rPr lang="en-CA" dirty="0"/>
                        <a:t>Extra argument “</a:t>
                      </a:r>
                      <a:r>
                        <a:rPr lang="en-CA" dirty="0" err="1"/>
                        <a:t>convert_point_unit</a:t>
                      </a:r>
                      <a:r>
                        <a:rPr lang="en-CA" dirty="0"/>
                        <a:t>” can be confusing</a:t>
                      </a:r>
                    </a:p>
                    <a:p>
                      <a:pPr marL="285750" indent="-285750">
                        <a:buFont typeface="Arial" panose="020B0604020202020204" pitchFamily="34" charset="0"/>
                        <a:buChar char="•"/>
                      </a:pPr>
                      <a:r>
                        <a:rPr lang="en-CA" dirty="0"/>
                        <a:t>Manipulates data</a:t>
                      </a:r>
                    </a:p>
                  </a:txBody>
                  <a:tcPr/>
                </a:tc>
                <a:extLst>
                  <a:ext uri="{0D108BD9-81ED-4DB2-BD59-A6C34878D82A}">
                    <a16:rowId xmlns:a16="http://schemas.microsoft.com/office/drawing/2014/main" val="29792366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hlinkClick r:id="rId5"/>
                        </a:rPr>
                        <a:t>pyomeca</a:t>
                      </a:r>
                      <a:endParaRPr lang="en-CA"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p>
                  </a:txBody>
                  <a:tcPr/>
                </a:tc>
                <a:tc>
                  <a:txBody>
                    <a:bodyPr/>
                    <a:lstStyle/>
                    <a:p>
                      <a:r>
                        <a:rPr lang="en-CA" dirty="0"/>
                        <a:t>markers = Markers.from_c3d(c3d_file_path, </a:t>
                      </a:r>
                      <a:r>
                        <a:rPr lang="en-CA" dirty="0" err="1"/>
                        <a:t>prefix_delimiter</a:t>
                      </a:r>
                      <a:r>
                        <a:rPr lang="en-CA" dirty="0"/>
                        <a:t>=':')</a:t>
                      </a:r>
                    </a:p>
                  </a:txBody>
                  <a:tcPr/>
                </a:tc>
                <a:tc>
                  <a:txBody>
                    <a:bodyPr/>
                    <a:lstStyle/>
                    <a:p>
                      <a:pPr marL="285750" indent="-285750">
                        <a:buFont typeface="Arial" panose="020B0604020202020204" pitchFamily="34" charset="0"/>
                        <a:buChar char="•"/>
                      </a:pPr>
                      <a:r>
                        <a:rPr lang="en-CA" dirty="0"/>
                        <a:t>Extra arguments “useful”</a:t>
                      </a:r>
                    </a:p>
                  </a:txBody>
                  <a:tcPr/>
                </a:tc>
                <a:tc>
                  <a:txBody>
                    <a:bodyPr/>
                    <a:lstStyle/>
                    <a:p>
                      <a:pPr marL="285750" indent="-285750">
                        <a:buFont typeface="Arial" panose="020B0604020202020204" pitchFamily="34" charset="0"/>
                        <a:buChar char="•"/>
                      </a:pPr>
                      <a:r>
                        <a:rPr lang="en-CA" dirty="0"/>
                        <a:t>Loads markers, analog data separately</a:t>
                      </a:r>
                    </a:p>
                  </a:txBody>
                  <a:tcPr/>
                </a:tc>
                <a:extLst>
                  <a:ext uri="{0D108BD9-81ED-4DB2-BD59-A6C34878D82A}">
                    <a16:rowId xmlns:a16="http://schemas.microsoft.com/office/drawing/2014/main" val="3585070480"/>
                  </a:ext>
                </a:extLst>
              </a:tr>
            </a:tbl>
          </a:graphicData>
        </a:graphic>
      </p:graphicFrame>
      <p:sp>
        <p:nvSpPr>
          <p:cNvPr id="6" name="TextBox 5">
            <a:extLst>
              <a:ext uri="{FF2B5EF4-FFF2-40B4-BE49-F238E27FC236}">
                <a16:creationId xmlns:a16="http://schemas.microsoft.com/office/drawing/2014/main" id="{9E952EC0-08C1-8764-09C3-01A51D0FD6CA}"/>
              </a:ext>
            </a:extLst>
          </p:cNvPr>
          <p:cNvSpPr txBox="1"/>
          <p:nvPr/>
        </p:nvSpPr>
        <p:spPr>
          <a:xfrm>
            <a:off x="2532289" y="2824480"/>
            <a:ext cx="7127421" cy="430887"/>
          </a:xfrm>
          <a:prstGeom prst="rect">
            <a:avLst/>
          </a:prstGeom>
          <a:noFill/>
        </p:spPr>
        <p:txBody>
          <a:bodyPr wrap="square" rtlCol="0">
            <a:spAutoFit/>
          </a:bodyPr>
          <a:lstStyle/>
          <a:p>
            <a:r>
              <a:rPr lang="en-CA" sz="2200" b="1" u="sng" dirty="0"/>
              <a:t>Pros/cons of different python modules for c3d data</a:t>
            </a:r>
          </a:p>
        </p:txBody>
      </p:sp>
    </p:spTree>
    <p:extLst>
      <p:ext uri="{BB962C8B-B14F-4D97-AF65-F5344CB8AC3E}">
        <p14:creationId xmlns:p14="http://schemas.microsoft.com/office/powerpoint/2010/main" val="1105286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With this beginner audience in mind, Kinetics Toolkit is a Python package for generic biome-</a:t>
            </a:r>
          </a:p>
          <a:p>
            <a:pPr algn="ctr"/>
            <a:r>
              <a:rPr lang="en-CA" dirty="0" err="1"/>
              <a:t>chanical</a:t>
            </a:r>
            <a:r>
              <a:rPr lang="en-CA" dirty="0"/>
              <a:t> analysis of human motion. It is a user-friendly tool for people with little experience</a:t>
            </a:r>
          </a:p>
          <a:p>
            <a:pPr algn="ctr"/>
            <a:r>
              <a:rPr lang="en-CA" dirty="0"/>
              <a:t>in programming, yet elegant, fun to use and still appealing to experienced programmers. De-</a:t>
            </a:r>
          </a:p>
          <a:p>
            <a:pPr algn="ctr"/>
            <a:r>
              <a:rPr lang="en-CA" dirty="0"/>
              <a:t>signed with a mainly procedural programming paradigm, its data processing functions can</a:t>
            </a:r>
          </a:p>
          <a:p>
            <a:pPr algn="ctr"/>
            <a:r>
              <a:rPr lang="en-CA" dirty="0"/>
              <a:t>be used directly as examples so that users can build their own scripts, functions, and even</a:t>
            </a:r>
          </a:p>
          <a:p>
            <a:pPr algn="ctr"/>
            <a:r>
              <a:rPr lang="en-CA" dirty="0"/>
              <a:t>modules, and therefore make Kinetics Toolkit fit their own specific needs</a:t>
            </a:r>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overview</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8" name="TextBox 7">
            <a:extLst>
              <a:ext uri="{FF2B5EF4-FFF2-40B4-BE49-F238E27FC236}">
                <a16:creationId xmlns:a16="http://schemas.microsoft.com/office/drawing/2014/main" id="{7CDAEE47-4895-494D-C1B2-D252BF802EAF}"/>
              </a:ext>
            </a:extLst>
          </p:cNvPr>
          <p:cNvSpPr txBox="1"/>
          <p:nvPr/>
        </p:nvSpPr>
        <p:spPr>
          <a:xfrm>
            <a:off x="498022" y="3187771"/>
            <a:ext cx="7258049" cy="1631216"/>
          </a:xfrm>
          <a:prstGeom prst="rect">
            <a:avLst/>
          </a:prstGeom>
          <a:noFill/>
        </p:spPr>
        <p:txBody>
          <a:bodyPr wrap="square">
            <a:spAutoFit/>
          </a:bodyPr>
          <a:lstStyle/>
          <a:p>
            <a:pPr marL="342900" indent="-342900">
              <a:buFont typeface="Arial" panose="020B0604020202020204" pitchFamily="34" charset="0"/>
              <a:buChar char="•"/>
            </a:pPr>
            <a:r>
              <a:rPr lang="en-CA" sz="2000" dirty="0"/>
              <a:t>Multi-purpose toolbox for biomechanical analyses</a:t>
            </a:r>
          </a:p>
          <a:p>
            <a:pPr marL="342900" indent="-342900">
              <a:buFont typeface="Arial" panose="020B0604020202020204" pitchFamily="34" charset="0"/>
              <a:buChar char="•"/>
            </a:pPr>
            <a:r>
              <a:rPr lang="en-CA" sz="2000" dirty="0"/>
              <a:t>Extensive tutorials, documentation, and exercises available: </a:t>
            </a:r>
            <a:r>
              <a:rPr lang="en-CA" sz="2000" dirty="0">
                <a:hlinkClick r:id="rId3"/>
              </a:rPr>
              <a:t>https://kineticstoolkit.uqam.ca/doc/</a:t>
            </a:r>
            <a:endParaRPr lang="en-CA" sz="2000" dirty="0"/>
          </a:p>
          <a:p>
            <a:pPr marL="342900" indent="-342900">
              <a:buFont typeface="Arial" panose="020B0604020202020204" pitchFamily="34" charset="0"/>
              <a:buChar char="•"/>
            </a:pPr>
            <a:r>
              <a:rPr lang="en-CA" sz="2000" dirty="0"/>
              <a:t>Backed by an open-source manuscript: </a:t>
            </a:r>
            <a:r>
              <a:rPr lang="en-CA" sz="2000" dirty="0">
                <a:hlinkClick r:id="rId4"/>
              </a:rPr>
              <a:t>https://joss.theoj.org/papers/10.21105/joss.03714</a:t>
            </a:r>
            <a:endParaRPr lang="en-CA" sz="2000" dirty="0"/>
          </a:p>
        </p:txBody>
      </p:sp>
      <p:pic>
        <p:nvPicPr>
          <p:cNvPr id="10" name="Picture 9" descr="A screenshot of a black background&#10;&#10;Description automatically generated">
            <a:extLst>
              <a:ext uri="{FF2B5EF4-FFF2-40B4-BE49-F238E27FC236}">
                <a16:creationId xmlns:a16="http://schemas.microsoft.com/office/drawing/2014/main" id="{19DA3E46-90F0-D63F-A767-6C2897A3A89F}"/>
              </a:ext>
            </a:extLst>
          </p:cNvPr>
          <p:cNvPicPr>
            <a:picLocks noChangeAspect="1"/>
          </p:cNvPicPr>
          <p:nvPr/>
        </p:nvPicPr>
        <p:blipFill>
          <a:blip r:embed="rId5">
            <a:extLst>
              <a:ext uri="{28A0092B-C50C-407E-A947-70E740481C1C}">
                <a14:useLocalDpi xmlns:a14="http://schemas.microsoft.com/office/drawing/2010/main" val="0"/>
              </a:ext>
            </a:extLst>
          </a:blip>
          <a:srcRect b="43646"/>
          <a:stretch/>
        </p:blipFill>
        <p:spPr>
          <a:xfrm>
            <a:off x="7975600" y="3060129"/>
            <a:ext cx="3721100" cy="1903757"/>
          </a:xfrm>
          <a:prstGeom prst="rect">
            <a:avLst/>
          </a:prstGeom>
        </p:spPr>
      </p:pic>
      <p:sp>
        <p:nvSpPr>
          <p:cNvPr id="11" name="TextBox 10">
            <a:extLst>
              <a:ext uri="{FF2B5EF4-FFF2-40B4-BE49-F238E27FC236}">
                <a16:creationId xmlns:a16="http://schemas.microsoft.com/office/drawing/2014/main" id="{BF375FF8-492F-7CBE-6738-D9A19D7B3361}"/>
              </a:ext>
            </a:extLst>
          </p:cNvPr>
          <p:cNvSpPr txBox="1"/>
          <p:nvPr/>
        </p:nvSpPr>
        <p:spPr>
          <a:xfrm>
            <a:off x="751113" y="4961330"/>
            <a:ext cx="11076215" cy="1200329"/>
          </a:xfrm>
          <a:prstGeom prst="rect">
            <a:avLst/>
          </a:prstGeom>
          <a:noFill/>
        </p:spPr>
        <p:txBody>
          <a:bodyPr wrap="square" rtlCol="0">
            <a:spAutoFit/>
          </a:bodyPr>
          <a:lstStyle/>
          <a:p>
            <a:r>
              <a:rPr lang="en-CA" dirty="0"/>
              <a:t>“With this beginner audience in mind, Kinetics Toolkit is …a user-friendly tool for people with little experience in programming… Designed with a mainly procedural programming paradigm, its data processing functions can be used directly as examples so that users can build their own scripts, functions, and even modules, and therefore make Kinetics Toolkit fit their own specific needs”</a:t>
            </a:r>
          </a:p>
        </p:txBody>
      </p:sp>
    </p:spTree>
    <p:extLst>
      <p:ext uri="{BB962C8B-B14F-4D97-AF65-F5344CB8AC3E}">
        <p14:creationId xmlns:p14="http://schemas.microsoft.com/office/powerpoint/2010/main" val="2372991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With this beginner audience in mind, Kinetics Toolkit is a Python package for generic biome-</a:t>
            </a:r>
          </a:p>
          <a:p>
            <a:pPr algn="ctr"/>
            <a:r>
              <a:rPr lang="en-CA" dirty="0" err="1"/>
              <a:t>chanical</a:t>
            </a:r>
            <a:r>
              <a:rPr lang="en-CA" dirty="0"/>
              <a:t> analysis of human motion. It is a user-friendly tool for people with little experience</a:t>
            </a:r>
          </a:p>
          <a:p>
            <a:pPr algn="ctr"/>
            <a:r>
              <a:rPr lang="en-CA" dirty="0"/>
              <a:t>in programming, yet elegant, fun to use and still appealing to experienced programmers. De-</a:t>
            </a:r>
          </a:p>
          <a:p>
            <a:pPr algn="ctr"/>
            <a:r>
              <a:rPr lang="en-CA" dirty="0"/>
              <a:t>signed with a mainly procedural programming paradigm, its data processing functions can</a:t>
            </a:r>
          </a:p>
          <a:p>
            <a:pPr algn="ctr"/>
            <a:r>
              <a:rPr lang="en-CA" dirty="0"/>
              <a:t>be used directly as examples so that users can build their own scripts, functions, and even</a:t>
            </a:r>
          </a:p>
          <a:p>
            <a:pPr algn="ctr"/>
            <a:r>
              <a:rPr lang="en-CA" dirty="0"/>
              <a:t>modules, and therefore make Kinetics Toolkit fit their own specific needs</a:t>
            </a:r>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overview</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8" name="TextBox 7">
            <a:extLst>
              <a:ext uri="{FF2B5EF4-FFF2-40B4-BE49-F238E27FC236}">
                <a16:creationId xmlns:a16="http://schemas.microsoft.com/office/drawing/2014/main" id="{7CDAEE47-4895-494D-C1B2-D252BF802EAF}"/>
              </a:ext>
            </a:extLst>
          </p:cNvPr>
          <p:cNvSpPr txBox="1"/>
          <p:nvPr/>
        </p:nvSpPr>
        <p:spPr>
          <a:xfrm>
            <a:off x="498022" y="3187771"/>
            <a:ext cx="11340192" cy="1323439"/>
          </a:xfrm>
          <a:prstGeom prst="rect">
            <a:avLst/>
          </a:prstGeom>
          <a:noFill/>
        </p:spPr>
        <p:txBody>
          <a:bodyPr wrap="square">
            <a:spAutoFit/>
          </a:bodyPr>
          <a:lstStyle/>
          <a:p>
            <a:r>
              <a:rPr lang="en-CA" sz="2000" dirty="0"/>
              <a:t>Features</a:t>
            </a:r>
          </a:p>
          <a:p>
            <a:pPr marL="342900" indent="-342900">
              <a:buFont typeface="Arial" panose="020B0604020202020204" pitchFamily="34" charset="0"/>
              <a:buChar char="•"/>
            </a:pPr>
            <a:r>
              <a:rPr lang="en-CA" sz="2000" dirty="0"/>
              <a:t>Timeseries: a data “class” allowing for easy manipulation of standard biomechanical data </a:t>
            </a:r>
          </a:p>
          <a:p>
            <a:pPr marL="342900" indent="-342900">
              <a:buFont typeface="Arial" panose="020B0604020202020204" pitchFamily="34" charset="0"/>
              <a:buChar char="•"/>
            </a:pPr>
            <a:r>
              <a:rPr lang="en-CA" sz="2000" dirty="0"/>
              <a:t>Data processing: basic tools to do all kinds of </a:t>
            </a:r>
            <a:r>
              <a:rPr lang="en-CA" sz="2000" dirty="0" err="1"/>
              <a:t>biomechy</a:t>
            </a:r>
            <a:r>
              <a:rPr lang="en-CA" sz="2000" dirty="0"/>
              <a:t> things</a:t>
            </a:r>
          </a:p>
          <a:p>
            <a:pPr marL="342900" indent="-342900">
              <a:buFont typeface="Arial" panose="020B0604020202020204" pitchFamily="34" charset="0"/>
              <a:buChar char="•"/>
            </a:pPr>
            <a:r>
              <a:rPr lang="en-CA" sz="2000" dirty="0"/>
              <a:t>Visualization: see what you’ve done! An integrated player to help you visualize data</a:t>
            </a:r>
          </a:p>
        </p:txBody>
      </p:sp>
    </p:spTree>
    <p:extLst>
      <p:ext uri="{BB962C8B-B14F-4D97-AF65-F5344CB8AC3E}">
        <p14:creationId xmlns:p14="http://schemas.microsoft.com/office/powerpoint/2010/main" val="4254241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With this beginner audience in mind, Kinetics Toolkit is a Python package for generic biome-</a:t>
            </a:r>
          </a:p>
          <a:p>
            <a:pPr algn="ctr"/>
            <a:r>
              <a:rPr lang="en-CA" dirty="0" err="1"/>
              <a:t>chanical</a:t>
            </a:r>
            <a:r>
              <a:rPr lang="en-CA" dirty="0"/>
              <a:t> analysis of human motion. It is a user-friendly tool for people with little experience</a:t>
            </a:r>
          </a:p>
          <a:p>
            <a:pPr algn="ctr"/>
            <a:r>
              <a:rPr lang="en-CA" dirty="0"/>
              <a:t>in programming, yet elegant, fun to use and still appealing to experienced programmers. De-</a:t>
            </a:r>
          </a:p>
          <a:p>
            <a:pPr algn="ctr"/>
            <a:r>
              <a:rPr lang="en-CA" dirty="0"/>
              <a:t>signed with a mainly procedural programming paradigm, its data processing functions can</a:t>
            </a:r>
          </a:p>
          <a:p>
            <a:pPr algn="ctr"/>
            <a:r>
              <a:rPr lang="en-CA" dirty="0"/>
              <a:t>be used directly as examples so that users can build their own scripts, functions, and even</a:t>
            </a:r>
          </a:p>
          <a:p>
            <a:pPr algn="ctr"/>
            <a:r>
              <a:rPr lang="en-CA" dirty="0"/>
              <a:t>modules, and therefore make Kinetics Toolkit fit their own specific needs</a:t>
            </a:r>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timeseries</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8" name="TextBox 7">
            <a:extLst>
              <a:ext uri="{FF2B5EF4-FFF2-40B4-BE49-F238E27FC236}">
                <a16:creationId xmlns:a16="http://schemas.microsoft.com/office/drawing/2014/main" id="{7CDAEE47-4895-494D-C1B2-D252BF802EAF}"/>
              </a:ext>
            </a:extLst>
          </p:cNvPr>
          <p:cNvSpPr txBox="1"/>
          <p:nvPr/>
        </p:nvSpPr>
        <p:spPr>
          <a:xfrm>
            <a:off x="425904" y="2764572"/>
            <a:ext cx="6491966" cy="1938992"/>
          </a:xfrm>
          <a:prstGeom prst="rect">
            <a:avLst/>
          </a:prstGeom>
          <a:noFill/>
        </p:spPr>
        <p:txBody>
          <a:bodyPr wrap="square">
            <a:spAutoFit/>
          </a:bodyPr>
          <a:lstStyle/>
          <a:p>
            <a:pPr marL="342900" indent="-342900">
              <a:buFont typeface="Arial" panose="020B0604020202020204" pitchFamily="34" charset="0"/>
              <a:buChar char="•"/>
            </a:pPr>
            <a:r>
              <a:rPr lang="en-CA" sz="2000" dirty="0"/>
              <a:t>We often process data that is function of time (e.g., electromyography, marker trajectories)</a:t>
            </a:r>
          </a:p>
          <a:p>
            <a:pPr marL="342900" indent="-342900">
              <a:buFont typeface="Arial" panose="020B0604020202020204" pitchFamily="34" charset="0"/>
              <a:buChar char="•"/>
            </a:pPr>
            <a:r>
              <a:rPr lang="en-CA" sz="2000" dirty="0"/>
              <a:t>Numpy can only take us so far </a:t>
            </a:r>
            <a:r>
              <a:rPr lang="en-CA" sz="2000" dirty="0" err="1"/>
              <a:t>Kineticstoolkit</a:t>
            </a:r>
            <a:r>
              <a:rPr lang="en-CA" sz="2000" dirty="0"/>
              <a:t> provides a new type of variable called the timeseries</a:t>
            </a:r>
          </a:p>
          <a:p>
            <a:pPr marL="342900" indent="-342900">
              <a:buFont typeface="Arial" panose="020B0604020202020204" pitchFamily="34" charset="0"/>
              <a:buChar char="•"/>
            </a:pPr>
            <a:r>
              <a:rPr lang="en-CA" sz="2000" dirty="0"/>
              <a:t>Every </a:t>
            </a:r>
            <a:r>
              <a:rPr lang="en-CA" sz="2000" dirty="0" err="1"/>
              <a:t>TimeSeries</a:t>
            </a:r>
            <a:r>
              <a:rPr lang="en-CA" sz="2000" dirty="0"/>
              <a:t> contains time, data, events and metadata (”</a:t>
            </a:r>
            <a:r>
              <a:rPr lang="en-CA" sz="2000" dirty="0" err="1"/>
              <a:t>data_info</a:t>
            </a:r>
            <a:r>
              <a:rPr lang="en-CA" sz="2000" dirty="0"/>
              <a:t>”).</a:t>
            </a:r>
          </a:p>
        </p:txBody>
      </p:sp>
      <p:pic>
        <p:nvPicPr>
          <p:cNvPr id="9" name="Picture 8" descr="A screen shot of a computer screen&#10;&#10;Description automatically generated">
            <a:extLst>
              <a:ext uri="{FF2B5EF4-FFF2-40B4-BE49-F238E27FC236}">
                <a16:creationId xmlns:a16="http://schemas.microsoft.com/office/drawing/2014/main" id="{9ED160BD-682C-6137-500F-1F6E109A3B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7870" y="2764572"/>
            <a:ext cx="4778830" cy="3868577"/>
          </a:xfrm>
          <a:prstGeom prst="rect">
            <a:avLst/>
          </a:prstGeom>
        </p:spPr>
      </p:pic>
    </p:spTree>
    <p:extLst>
      <p:ext uri="{BB962C8B-B14F-4D97-AF65-F5344CB8AC3E}">
        <p14:creationId xmlns:p14="http://schemas.microsoft.com/office/powerpoint/2010/main" val="821471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With this beginner audience in mind, Kinetics Toolkit is a Python package for generic biome-</a:t>
            </a:r>
          </a:p>
          <a:p>
            <a:pPr algn="ctr"/>
            <a:r>
              <a:rPr lang="en-CA" dirty="0" err="1"/>
              <a:t>chanical</a:t>
            </a:r>
            <a:r>
              <a:rPr lang="en-CA" dirty="0"/>
              <a:t> analysis of human motion. It is a user-friendly tool for people with little experience</a:t>
            </a:r>
          </a:p>
          <a:p>
            <a:pPr algn="ctr"/>
            <a:r>
              <a:rPr lang="en-CA" dirty="0"/>
              <a:t>in programming, yet elegant, fun to use and still appealing to experienced programmers. De-</a:t>
            </a:r>
          </a:p>
          <a:p>
            <a:pPr algn="ctr"/>
            <a:r>
              <a:rPr lang="en-CA" dirty="0"/>
              <a:t>signed with a mainly procedural programming paradigm, its data processing functions can</a:t>
            </a:r>
          </a:p>
          <a:p>
            <a:pPr algn="ctr"/>
            <a:r>
              <a:rPr lang="en-CA" dirty="0"/>
              <a:t>be used directly as examples so that users can build their own scripts, functions, and even</a:t>
            </a:r>
          </a:p>
          <a:p>
            <a:pPr algn="ctr"/>
            <a:r>
              <a:rPr lang="en-CA" dirty="0"/>
              <a:t>modules, and therefore make Kinetics Toolkit fit their own specific needs</a:t>
            </a:r>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timeseries</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8" name="TextBox 7">
            <a:extLst>
              <a:ext uri="{FF2B5EF4-FFF2-40B4-BE49-F238E27FC236}">
                <a16:creationId xmlns:a16="http://schemas.microsoft.com/office/drawing/2014/main" id="{7CDAEE47-4895-494D-C1B2-D252BF802EAF}"/>
              </a:ext>
            </a:extLst>
          </p:cNvPr>
          <p:cNvSpPr txBox="1"/>
          <p:nvPr/>
        </p:nvSpPr>
        <p:spPr>
          <a:xfrm>
            <a:off x="425904" y="2764572"/>
            <a:ext cx="6236153" cy="400110"/>
          </a:xfrm>
          <a:prstGeom prst="rect">
            <a:avLst/>
          </a:prstGeom>
          <a:noFill/>
        </p:spPr>
        <p:txBody>
          <a:bodyPr wrap="square">
            <a:spAutoFit/>
          </a:bodyPr>
          <a:lstStyle/>
          <a:p>
            <a:pPr marL="342900" indent="-342900">
              <a:buFont typeface="Arial" panose="020B0604020202020204" pitchFamily="34" charset="0"/>
              <a:buChar char="•"/>
            </a:pPr>
            <a:r>
              <a:rPr lang="en-CA" sz="2000" dirty="0"/>
              <a:t>A closer look at some timeseries data</a:t>
            </a:r>
          </a:p>
        </p:txBody>
      </p:sp>
      <p:pic>
        <p:nvPicPr>
          <p:cNvPr id="14" name="Picture 13" descr="A black background with green text&#10;&#10;Description automatically generated">
            <a:extLst>
              <a:ext uri="{FF2B5EF4-FFF2-40B4-BE49-F238E27FC236}">
                <a16:creationId xmlns:a16="http://schemas.microsoft.com/office/drawing/2014/main" id="{83810605-E25F-5195-BE6A-E5507906F7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801" y="3164682"/>
            <a:ext cx="10421257" cy="1396397"/>
          </a:xfrm>
          <a:prstGeom prst="rect">
            <a:avLst/>
          </a:prstGeom>
        </p:spPr>
      </p:pic>
      <p:pic>
        <p:nvPicPr>
          <p:cNvPr id="16" name="Picture 15" descr="A screen shot of a computer code&#10;&#10;Description automatically generated">
            <a:extLst>
              <a:ext uri="{FF2B5EF4-FFF2-40B4-BE49-F238E27FC236}">
                <a16:creationId xmlns:a16="http://schemas.microsoft.com/office/drawing/2014/main" id="{7CD5C45A-1809-E396-AFB8-797A2D8163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801" y="4663855"/>
            <a:ext cx="4983843" cy="2194145"/>
          </a:xfrm>
          <a:prstGeom prst="rect">
            <a:avLst/>
          </a:prstGeom>
        </p:spPr>
      </p:pic>
      <p:cxnSp>
        <p:nvCxnSpPr>
          <p:cNvPr id="18" name="Straight Arrow Connector 17">
            <a:extLst>
              <a:ext uri="{FF2B5EF4-FFF2-40B4-BE49-F238E27FC236}">
                <a16:creationId xmlns:a16="http://schemas.microsoft.com/office/drawing/2014/main" id="{1867013A-84D5-FE9F-43B1-60933BBA82CD}"/>
              </a:ext>
            </a:extLst>
          </p:cNvPr>
          <p:cNvCxnSpPr/>
          <p:nvPr/>
        </p:nvCxnSpPr>
        <p:spPr>
          <a:xfrm flipH="1" flipV="1">
            <a:off x="5927271" y="5649686"/>
            <a:ext cx="996043" cy="3054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1F4B791-DACF-D00E-0937-D01A8151C5DF}"/>
              </a:ext>
            </a:extLst>
          </p:cNvPr>
          <p:cNvCxnSpPr>
            <a:cxnSpLocks/>
          </p:cNvCxnSpPr>
          <p:nvPr/>
        </p:nvCxnSpPr>
        <p:spPr>
          <a:xfrm flipH="1">
            <a:off x="5927271" y="5955178"/>
            <a:ext cx="996043" cy="29866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C1391B4-E21D-991C-E1AD-7CAF39856AB4}"/>
              </a:ext>
            </a:extLst>
          </p:cNvPr>
          <p:cNvSpPr txBox="1"/>
          <p:nvPr/>
        </p:nvSpPr>
        <p:spPr>
          <a:xfrm>
            <a:off x="7037612" y="5753011"/>
            <a:ext cx="4065815" cy="369332"/>
          </a:xfrm>
          <a:prstGeom prst="rect">
            <a:avLst/>
          </a:prstGeom>
          <a:noFill/>
        </p:spPr>
        <p:txBody>
          <a:bodyPr wrap="square" rtlCol="0">
            <a:spAutoFit/>
          </a:bodyPr>
          <a:lstStyle/>
          <a:p>
            <a:r>
              <a:rPr lang="en-CA" dirty="0"/>
              <a:t>3 entries since we asked for 3 angles</a:t>
            </a:r>
          </a:p>
        </p:txBody>
      </p:sp>
    </p:spTree>
    <p:extLst>
      <p:ext uri="{BB962C8B-B14F-4D97-AF65-F5344CB8AC3E}">
        <p14:creationId xmlns:p14="http://schemas.microsoft.com/office/powerpoint/2010/main" val="78494689"/>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1A29A562-6A75-5541-9645-B229C122F005}"/>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8D282719-208E-C648-95FF-079F67C6165F}"/>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8AE6DBB7-681C-274A-A9FE-6097A9C107E7}"/>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c3976120-c1f8-4660-987a-ed1c012f5ac3">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AE8917658DD4842AA88410B0DECD245" ma:contentTypeVersion="12" ma:contentTypeDescription="Een nieuw document maken." ma:contentTypeScope="" ma:versionID="f40b6199e7c93732e954bf85859c958d">
  <xsd:schema xmlns:xsd="http://www.w3.org/2001/XMLSchema" xmlns:xs="http://www.w3.org/2001/XMLSchema" xmlns:p="http://schemas.microsoft.com/office/2006/metadata/properties" xmlns:ns2="c3976120-c1f8-4660-987a-ed1c012f5ac3" xmlns:ns3="fef124be-58f3-4cba-a4d6-b526bbe7eac7" targetNamespace="http://schemas.microsoft.com/office/2006/metadata/properties" ma:root="true" ma:fieldsID="34266b128ac1ce1df3eccc00cad5035d" ns2:_="" ns3:_="">
    <xsd:import namespace="c3976120-c1f8-4660-987a-ed1c012f5ac3"/>
    <xsd:import namespace="fef124be-58f3-4cba-a4d6-b526bbe7eac7"/>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2:MediaServiceGenerationTime" minOccurs="0"/>
                <xsd:element ref="ns2:MediaServiceEventHashCode" minOccurs="0"/>
                <xsd:element ref="ns2:MediaServiceOCR" minOccurs="0"/>
                <xsd:element ref="ns2:MediaServiceSearchProperties"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976120-c1f8-4660-987a-ed1c012f5a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Afbeeldingtags" ma:readOnly="false" ma:fieldId="{5cf76f15-5ced-4ddc-b409-7134ff3c332f}" ma:taxonomyMulti="true" ma:sspId="2baaf764-73f0-4b4c-b8e1-b7d465e0804e"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f124be-58f3-4cba-a4d6-b526bbe7eac7"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2DEF4FA-3FF8-4FA4-816D-D246C37D3BB1}">
  <ds:schemaRefs>
    <ds:schemaRef ds:uri="http://schemas.microsoft.com/sharepoint/v3/contenttype/forms"/>
  </ds:schemaRefs>
</ds:datastoreItem>
</file>

<file path=customXml/itemProps2.xml><?xml version="1.0" encoding="utf-8"?>
<ds:datastoreItem xmlns:ds="http://schemas.openxmlformats.org/officeDocument/2006/customXml" ds:itemID="{FBBE1C5C-BE67-4120-B661-239F6B86CF3E}">
  <ds:schemaRefs>
    <ds:schemaRef ds:uri="c3976120-c1f8-4660-987a-ed1c012f5ac3"/>
    <ds:schemaRef ds:uri="http://purl.org/dc/terms/"/>
    <ds:schemaRef ds:uri="http://schemas.microsoft.com/office/2006/metadata/properties"/>
    <ds:schemaRef ds:uri="fef124be-58f3-4cba-a4d6-b526bbe7eac7"/>
    <ds:schemaRef ds:uri="http://schemas.microsoft.com/office/2006/documentManagement/types"/>
    <ds:schemaRef ds:uri="http://schemas.microsoft.com/office/infopath/2007/PartnerControls"/>
    <ds:schemaRef ds:uri="http://www.w3.org/XML/1998/namespace"/>
    <ds:schemaRef ds:uri="http://purl.org/dc/elements/1.1/"/>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BF9CF9CF-A2FC-46C0-98A8-917B0B7083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976120-c1f8-4660-987a-ed1c012f5ac3"/>
    <ds:schemaRef ds:uri="fef124be-58f3-4cba-a4d6-b526bbe7ea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Kantoorthema</Template>
  <TotalTime>832</TotalTime>
  <Words>1215</Words>
  <Application>Microsoft Macintosh PowerPoint</Application>
  <PresentationFormat>Widescreen</PresentationFormat>
  <Paragraphs>134</Paragraphs>
  <Slides>13</Slides>
  <Notes>12</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13</vt:i4>
      </vt:variant>
    </vt:vector>
  </HeadingPairs>
  <TitlesOfParts>
    <vt:vector size="20" baseType="lpstr">
      <vt:lpstr>Aptos</vt:lpstr>
      <vt:lpstr>Arial</vt:lpstr>
      <vt:lpstr>Calibri</vt:lpstr>
      <vt:lpstr>Wingdings</vt:lpstr>
      <vt:lpstr>Kantoorthema</vt:lpstr>
      <vt:lpstr>1_Office Theme</vt:lpstr>
      <vt:lpstr>2_Office Theme</vt:lpstr>
      <vt:lpstr>PowerPoint Presentation</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Overview of content so far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Jill Emmerzaal</dc:creator>
  <cp:lastModifiedBy>Philippe C Dixon, Dr</cp:lastModifiedBy>
  <cp:revision>48</cp:revision>
  <dcterms:created xsi:type="dcterms:W3CDTF">2024-07-25T14:23:08Z</dcterms:created>
  <dcterms:modified xsi:type="dcterms:W3CDTF">2024-09-03T18:21:49Z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0x0101001C6239B5328BD74182EAED8498760999</vt:lpwstr>
  </property>
  <property fmtid="{D5CDD505-2E9C-101B-9397-08002B2CF9AE}" pid="3" name="MediaServiceImageTags">
    <vt:lpwstr/>
  </property>
</Properties>
</file>